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3" r:id="rId8"/>
    <p:sldId id="261" r:id="rId9"/>
    <p:sldId id="264" r:id="rId10"/>
    <p:sldId id="262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rani Reddy" userId="a0738f1b14c1e2d8" providerId="LiveId" clId="{9C0270A4-598B-443E-B7A8-15CB335E06F7}"/>
    <pc:docChg chg="custSel modSld">
      <pc:chgData name="Dharani Reddy" userId="a0738f1b14c1e2d8" providerId="LiveId" clId="{9C0270A4-598B-443E-B7A8-15CB335E06F7}" dt="2020-12-26T05:01:31.342" v="13" actId="14100"/>
      <pc:docMkLst>
        <pc:docMk/>
      </pc:docMkLst>
      <pc:sldChg chg="addSp delSp modSp mod">
        <pc:chgData name="Dharani Reddy" userId="a0738f1b14c1e2d8" providerId="LiveId" clId="{9C0270A4-598B-443E-B7A8-15CB335E06F7}" dt="2020-12-26T05:01:31.342" v="13" actId="14100"/>
        <pc:sldMkLst>
          <pc:docMk/>
          <pc:sldMk cId="1241418257" sldId="262"/>
        </pc:sldMkLst>
        <pc:spChg chg="mod">
          <ac:chgData name="Dharani Reddy" userId="a0738f1b14c1e2d8" providerId="LiveId" clId="{9C0270A4-598B-443E-B7A8-15CB335E06F7}" dt="2020-12-26T05:00:17.037" v="4" actId="14100"/>
          <ac:spMkLst>
            <pc:docMk/>
            <pc:sldMk cId="1241418257" sldId="262"/>
            <ac:spMk id="9" creationId="{57E2793E-610D-48A1-A11A-0FD5BDCC8C93}"/>
          </ac:spMkLst>
        </pc:spChg>
        <pc:spChg chg="del mod">
          <ac:chgData name="Dharani Reddy" userId="a0738f1b14c1e2d8" providerId="LiveId" clId="{9C0270A4-598B-443E-B7A8-15CB335E06F7}" dt="2020-12-26T05:00:13.215" v="3" actId="21"/>
          <ac:spMkLst>
            <pc:docMk/>
            <pc:sldMk cId="1241418257" sldId="262"/>
            <ac:spMk id="10" creationId="{E2770897-28F4-45EA-92BF-481B30DA47C2}"/>
          </ac:spMkLst>
        </pc:spChg>
        <pc:spChg chg="del mod">
          <ac:chgData name="Dharani Reddy" userId="a0738f1b14c1e2d8" providerId="LiveId" clId="{9C0270A4-598B-443E-B7A8-15CB335E06F7}" dt="2020-12-26T05:00:10.029" v="2" actId="21"/>
          <ac:spMkLst>
            <pc:docMk/>
            <pc:sldMk cId="1241418257" sldId="262"/>
            <ac:spMk id="11" creationId="{40D57F05-34F5-45F2-952D-A2F9F61ED12A}"/>
          </ac:spMkLst>
        </pc:spChg>
        <pc:picChg chg="add mod">
          <ac:chgData name="Dharani Reddy" userId="a0738f1b14c1e2d8" providerId="LiveId" clId="{9C0270A4-598B-443E-B7A8-15CB335E06F7}" dt="2020-12-26T05:01:31.342" v="13" actId="14100"/>
          <ac:picMkLst>
            <pc:docMk/>
            <pc:sldMk cId="1241418257" sldId="262"/>
            <ac:picMk id="3" creationId="{9137F831-A171-4D86-BDCE-48F401C6B70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94B462-B320-4A7F-88D2-C88E42024DE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9E000DD-8F90-4C92-A769-1B04C34EE2B8}">
      <dgm:prSet/>
      <dgm:spPr/>
      <dgm:t>
        <a:bodyPr/>
        <a:lstStyle/>
        <a:p>
          <a:r>
            <a:rPr lang="en-US" b="0" i="0"/>
            <a:t>EDA (Exploratory data analysis)</a:t>
          </a:r>
          <a:endParaRPr lang="en-US"/>
        </a:p>
      </dgm:t>
    </dgm:pt>
    <dgm:pt modelId="{69D6884E-216A-4063-B91C-F3C20578331A}" type="parTrans" cxnId="{526F29F0-0F93-454B-A083-2BC5900314B4}">
      <dgm:prSet/>
      <dgm:spPr/>
      <dgm:t>
        <a:bodyPr/>
        <a:lstStyle/>
        <a:p>
          <a:endParaRPr lang="en-US"/>
        </a:p>
      </dgm:t>
    </dgm:pt>
    <dgm:pt modelId="{8ED5636F-9BC8-47F6-A0A5-7ABE5146871A}" type="sibTrans" cxnId="{526F29F0-0F93-454B-A083-2BC5900314B4}">
      <dgm:prSet/>
      <dgm:spPr/>
      <dgm:t>
        <a:bodyPr/>
        <a:lstStyle/>
        <a:p>
          <a:endParaRPr lang="en-US"/>
        </a:p>
      </dgm:t>
    </dgm:pt>
    <dgm:pt modelId="{64C4AA60-20F8-46D0-819D-4FBAA8B3A11C}">
      <dgm:prSet/>
      <dgm:spPr/>
      <dgm:t>
        <a:bodyPr/>
        <a:lstStyle/>
        <a:p>
          <a:r>
            <a:rPr lang="en-US" b="0" i="0" dirty="0"/>
            <a:t>Data Preprocessing</a:t>
          </a:r>
          <a:endParaRPr lang="en-US" dirty="0"/>
        </a:p>
      </dgm:t>
    </dgm:pt>
    <dgm:pt modelId="{4D3D2D63-E6AE-4249-B5A4-67DEF794E004}" type="parTrans" cxnId="{BE10292C-6425-4CF3-88AB-6BE5937B16A8}">
      <dgm:prSet/>
      <dgm:spPr/>
      <dgm:t>
        <a:bodyPr/>
        <a:lstStyle/>
        <a:p>
          <a:endParaRPr lang="en-US"/>
        </a:p>
      </dgm:t>
    </dgm:pt>
    <dgm:pt modelId="{62DBCB9C-BFEC-4108-94CA-739F024D6D75}" type="sibTrans" cxnId="{BE10292C-6425-4CF3-88AB-6BE5937B16A8}">
      <dgm:prSet/>
      <dgm:spPr/>
      <dgm:t>
        <a:bodyPr/>
        <a:lstStyle/>
        <a:p>
          <a:endParaRPr lang="en-US"/>
        </a:p>
      </dgm:t>
    </dgm:pt>
    <dgm:pt modelId="{872F595C-EEE8-4B93-9940-B64BD6778BA7}">
      <dgm:prSet/>
      <dgm:spPr/>
      <dgm:t>
        <a:bodyPr/>
        <a:lstStyle/>
        <a:p>
          <a:r>
            <a:rPr lang="en-US" b="0" i="0"/>
            <a:t>Feature Extraction</a:t>
          </a:r>
          <a:endParaRPr lang="en-US"/>
        </a:p>
      </dgm:t>
    </dgm:pt>
    <dgm:pt modelId="{0F59C883-73F6-49EF-9756-FC2060885833}" type="parTrans" cxnId="{83AFA4D0-8D52-4DA0-8376-0C140F74415C}">
      <dgm:prSet/>
      <dgm:spPr/>
      <dgm:t>
        <a:bodyPr/>
        <a:lstStyle/>
        <a:p>
          <a:endParaRPr lang="en-US"/>
        </a:p>
      </dgm:t>
    </dgm:pt>
    <dgm:pt modelId="{101EFA9F-C3C7-4112-BC16-BEBCA7BFE4BF}" type="sibTrans" cxnId="{83AFA4D0-8D52-4DA0-8376-0C140F74415C}">
      <dgm:prSet/>
      <dgm:spPr/>
      <dgm:t>
        <a:bodyPr/>
        <a:lstStyle/>
        <a:p>
          <a:endParaRPr lang="en-US"/>
        </a:p>
      </dgm:t>
    </dgm:pt>
    <dgm:pt modelId="{49A19385-88F8-45CA-9401-7542DB601B46}">
      <dgm:prSet/>
      <dgm:spPr/>
      <dgm:t>
        <a:bodyPr/>
        <a:lstStyle/>
        <a:p>
          <a:r>
            <a:rPr lang="en-US" b="0" i="0"/>
            <a:t>Scoring &amp; Metrics</a:t>
          </a:r>
          <a:endParaRPr lang="en-US"/>
        </a:p>
      </dgm:t>
    </dgm:pt>
    <dgm:pt modelId="{5405C31F-9C52-48EC-8484-B4D27FB81092}" type="parTrans" cxnId="{632F5C32-6200-4368-A44B-2430E3FFFE14}">
      <dgm:prSet/>
      <dgm:spPr/>
      <dgm:t>
        <a:bodyPr/>
        <a:lstStyle/>
        <a:p>
          <a:endParaRPr lang="en-US"/>
        </a:p>
      </dgm:t>
    </dgm:pt>
    <dgm:pt modelId="{A38BB2BE-BF68-48A4-9E1A-10C53591CB06}" type="sibTrans" cxnId="{632F5C32-6200-4368-A44B-2430E3FFFE14}">
      <dgm:prSet/>
      <dgm:spPr/>
      <dgm:t>
        <a:bodyPr/>
        <a:lstStyle/>
        <a:p>
          <a:endParaRPr lang="en-US"/>
        </a:p>
      </dgm:t>
    </dgm:pt>
    <dgm:pt modelId="{C5022884-D12A-4A6D-874B-2EEDDBB9AAD4}">
      <dgm:prSet/>
      <dgm:spPr/>
      <dgm:t>
        <a:bodyPr/>
        <a:lstStyle/>
        <a:p>
          <a:r>
            <a:rPr lang="en-US" b="0" i="0"/>
            <a:t>Improvement by using Embedding + Neural Network</a:t>
          </a:r>
          <a:endParaRPr lang="en-US"/>
        </a:p>
      </dgm:t>
    </dgm:pt>
    <dgm:pt modelId="{C5EB1C95-FD98-47AD-BD6D-EDE952D5F8A3}" type="parTrans" cxnId="{EE185E8A-75B4-41CC-ACB4-86C3168FA95E}">
      <dgm:prSet/>
      <dgm:spPr/>
      <dgm:t>
        <a:bodyPr/>
        <a:lstStyle/>
        <a:p>
          <a:endParaRPr lang="en-US"/>
        </a:p>
      </dgm:t>
    </dgm:pt>
    <dgm:pt modelId="{4D01AF30-5CA2-459E-B77F-FFB9B227E4C9}" type="sibTrans" cxnId="{EE185E8A-75B4-41CC-ACB4-86C3168FA95E}">
      <dgm:prSet/>
      <dgm:spPr/>
      <dgm:t>
        <a:bodyPr/>
        <a:lstStyle/>
        <a:p>
          <a:endParaRPr lang="en-US"/>
        </a:p>
      </dgm:t>
    </dgm:pt>
    <dgm:pt modelId="{C6FC0998-F7B2-4D24-BC7C-E23D6880B467}">
      <dgm:prSet/>
      <dgm:spPr/>
      <dgm:t>
        <a:bodyPr/>
        <a:lstStyle/>
        <a:p>
          <a:r>
            <a:rPr lang="en-US" b="0" i="0"/>
            <a:t>Comparison of ML algorithm &amp; Deep Learning </a:t>
          </a:r>
          <a:endParaRPr lang="en-US"/>
        </a:p>
      </dgm:t>
    </dgm:pt>
    <dgm:pt modelId="{6684AC87-55E8-46BF-9633-8D526CC937E4}" type="parTrans" cxnId="{4FB1D10F-A925-42EC-BFBB-29AE47D93274}">
      <dgm:prSet/>
      <dgm:spPr/>
      <dgm:t>
        <a:bodyPr/>
        <a:lstStyle/>
        <a:p>
          <a:endParaRPr lang="en-US"/>
        </a:p>
      </dgm:t>
    </dgm:pt>
    <dgm:pt modelId="{8ED9C020-F98E-4A07-8858-E09DC11F2D93}" type="sibTrans" cxnId="{4FB1D10F-A925-42EC-BFBB-29AE47D93274}">
      <dgm:prSet/>
      <dgm:spPr/>
      <dgm:t>
        <a:bodyPr/>
        <a:lstStyle/>
        <a:p>
          <a:endParaRPr lang="en-US"/>
        </a:p>
      </dgm:t>
    </dgm:pt>
    <dgm:pt modelId="{9D1CA304-0ACD-4C45-97ED-5B3C81DD2799}" type="pres">
      <dgm:prSet presAssocID="{4994B462-B320-4A7F-88D2-C88E42024DE2}" presName="root" presStyleCnt="0">
        <dgm:presLayoutVars>
          <dgm:dir/>
          <dgm:resizeHandles val="exact"/>
        </dgm:presLayoutVars>
      </dgm:prSet>
      <dgm:spPr/>
    </dgm:pt>
    <dgm:pt modelId="{5F5C010F-9517-4E68-A67A-C28211E8F3BA}" type="pres">
      <dgm:prSet presAssocID="{09E000DD-8F90-4C92-A769-1B04C34EE2B8}" presName="compNode" presStyleCnt="0"/>
      <dgm:spPr/>
    </dgm:pt>
    <dgm:pt modelId="{A6DE28B2-DDD1-48A7-B9EF-32583E52D5F9}" type="pres">
      <dgm:prSet presAssocID="{09E000DD-8F90-4C92-A769-1B04C34EE2B8}" presName="bgRect" presStyleLbl="bgShp" presStyleIdx="0" presStyleCnt="6"/>
      <dgm:spPr/>
    </dgm:pt>
    <dgm:pt modelId="{567FA107-9AEF-4D18-89FE-6DDBE75B3198}" type="pres">
      <dgm:prSet presAssocID="{09E000DD-8F90-4C92-A769-1B04C34EE2B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CD9B6B9-3E06-48ED-A644-781125F8B3C4}" type="pres">
      <dgm:prSet presAssocID="{09E000DD-8F90-4C92-A769-1B04C34EE2B8}" presName="spaceRect" presStyleCnt="0"/>
      <dgm:spPr/>
    </dgm:pt>
    <dgm:pt modelId="{8F1534EE-A5DE-40DC-A773-37F12AB5F840}" type="pres">
      <dgm:prSet presAssocID="{09E000DD-8F90-4C92-A769-1B04C34EE2B8}" presName="parTx" presStyleLbl="revTx" presStyleIdx="0" presStyleCnt="6">
        <dgm:presLayoutVars>
          <dgm:chMax val="0"/>
          <dgm:chPref val="0"/>
        </dgm:presLayoutVars>
      </dgm:prSet>
      <dgm:spPr/>
    </dgm:pt>
    <dgm:pt modelId="{6107A755-E78C-495F-8CE1-CA07C77C80C4}" type="pres">
      <dgm:prSet presAssocID="{8ED5636F-9BC8-47F6-A0A5-7ABE5146871A}" presName="sibTrans" presStyleCnt="0"/>
      <dgm:spPr/>
    </dgm:pt>
    <dgm:pt modelId="{C2265DDF-F2FE-4796-8B5A-931C39C20F62}" type="pres">
      <dgm:prSet presAssocID="{64C4AA60-20F8-46D0-819D-4FBAA8B3A11C}" presName="compNode" presStyleCnt="0"/>
      <dgm:spPr/>
    </dgm:pt>
    <dgm:pt modelId="{29BC0958-6EE9-4FE6-94D9-B98E470750DD}" type="pres">
      <dgm:prSet presAssocID="{64C4AA60-20F8-46D0-819D-4FBAA8B3A11C}" presName="bgRect" presStyleLbl="bgShp" presStyleIdx="1" presStyleCnt="6"/>
      <dgm:spPr/>
    </dgm:pt>
    <dgm:pt modelId="{05BD118F-83B0-47A5-AEAA-B981435F2A60}" type="pres">
      <dgm:prSet presAssocID="{64C4AA60-20F8-46D0-819D-4FBAA8B3A11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064EDF5-A429-48C5-9F33-B6074B3E4263}" type="pres">
      <dgm:prSet presAssocID="{64C4AA60-20F8-46D0-819D-4FBAA8B3A11C}" presName="spaceRect" presStyleCnt="0"/>
      <dgm:spPr/>
    </dgm:pt>
    <dgm:pt modelId="{F2FF8C4E-E2AB-4CC3-B358-1D1DE0B4EAB9}" type="pres">
      <dgm:prSet presAssocID="{64C4AA60-20F8-46D0-819D-4FBAA8B3A11C}" presName="parTx" presStyleLbl="revTx" presStyleIdx="1" presStyleCnt="6">
        <dgm:presLayoutVars>
          <dgm:chMax val="0"/>
          <dgm:chPref val="0"/>
        </dgm:presLayoutVars>
      </dgm:prSet>
      <dgm:spPr/>
    </dgm:pt>
    <dgm:pt modelId="{F7D8154C-254A-4A56-8FC4-EEC4AB60F683}" type="pres">
      <dgm:prSet presAssocID="{62DBCB9C-BFEC-4108-94CA-739F024D6D75}" presName="sibTrans" presStyleCnt="0"/>
      <dgm:spPr/>
    </dgm:pt>
    <dgm:pt modelId="{C24B6242-3F09-4548-AD6C-515AB350A85B}" type="pres">
      <dgm:prSet presAssocID="{872F595C-EEE8-4B93-9940-B64BD6778BA7}" presName="compNode" presStyleCnt="0"/>
      <dgm:spPr/>
    </dgm:pt>
    <dgm:pt modelId="{8D41EE77-3344-4473-B5FD-790E241F2321}" type="pres">
      <dgm:prSet presAssocID="{872F595C-EEE8-4B93-9940-B64BD6778BA7}" presName="bgRect" presStyleLbl="bgShp" presStyleIdx="2" presStyleCnt="6"/>
      <dgm:spPr/>
    </dgm:pt>
    <dgm:pt modelId="{7031AE86-6948-4363-8A1D-3C5062F35D2A}" type="pres">
      <dgm:prSet presAssocID="{872F595C-EEE8-4B93-9940-B64BD6778BA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3ED0DD9-E1E0-4205-A198-072F0BC1976B}" type="pres">
      <dgm:prSet presAssocID="{872F595C-EEE8-4B93-9940-B64BD6778BA7}" presName="spaceRect" presStyleCnt="0"/>
      <dgm:spPr/>
    </dgm:pt>
    <dgm:pt modelId="{F54A9337-1913-4BA5-8D11-46E28F2D6174}" type="pres">
      <dgm:prSet presAssocID="{872F595C-EEE8-4B93-9940-B64BD6778BA7}" presName="parTx" presStyleLbl="revTx" presStyleIdx="2" presStyleCnt="6">
        <dgm:presLayoutVars>
          <dgm:chMax val="0"/>
          <dgm:chPref val="0"/>
        </dgm:presLayoutVars>
      </dgm:prSet>
      <dgm:spPr/>
    </dgm:pt>
    <dgm:pt modelId="{A67261C7-722C-4D92-8377-7393B632586D}" type="pres">
      <dgm:prSet presAssocID="{101EFA9F-C3C7-4112-BC16-BEBCA7BFE4BF}" presName="sibTrans" presStyleCnt="0"/>
      <dgm:spPr/>
    </dgm:pt>
    <dgm:pt modelId="{550E4099-CBA6-4FEE-A4EB-EF8231CF0176}" type="pres">
      <dgm:prSet presAssocID="{49A19385-88F8-45CA-9401-7542DB601B46}" presName="compNode" presStyleCnt="0"/>
      <dgm:spPr/>
    </dgm:pt>
    <dgm:pt modelId="{0AF56E88-8423-4FAC-858F-1A34A3042015}" type="pres">
      <dgm:prSet presAssocID="{49A19385-88F8-45CA-9401-7542DB601B46}" presName="bgRect" presStyleLbl="bgShp" presStyleIdx="3" presStyleCnt="6"/>
      <dgm:spPr/>
    </dgm:pt>
    <dgm:pt modelId="{54ED9AED-FBBD-4FF1-9174-9E2D5D0EBC86}" type="pres">
      <dgm:prSet presAssocID="{49A19385-88F8-45CA-9401-7542DB601B4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38C7F6A-571A-47FE-9C56-F41A4B438D04}" type="pres">
      <dgm:prSet presAssocID="{49A19385-88F8-45CA-9401-7542DB601B46}" presName="spaceRect" presStyleCnt="0"/>
      <dgm:spPr/>
    </dgm:pt>
    <dgm:pt modelId="{66A628B4-F6DC-4F34-B4B3-6B7AB68E7DB1}" type="pres">
      <dgm:prSet presAssocID="{49A19385-88F8-45CA-9401-7542DB601B46}" presName="parTx" presStyleLbl="revTx" presStyleIdx="3" presStyleCnt="6">
        <dgm:presLayoutVars>
          <dgm:chMax val="0"/>
          <dgm:chPref val="0"/>
        </dgm:presLayoutVars>
      </dgm:prSet>
      <dgm:spPr/>
    </dgm:pt>
    <dgm:pt modelId="{B193684C-193D-4106-9943-045E185E998F}" type="pres">
      <dgm:prSet presAssocID="{A38BB2BE-BF68-48A4-9E1A-10C53591CB06}" presName="sibTrans" presStyleCnt="0"/>
      <dgm:spPr/>
    </dgm:pt>
    <dgm:pt modelId="{3FCA8673-36D4-448D-AEB0-6BAAF7026FA6}" type="pres">
      <dgm:prSet presAssocID="{C5022884-D12A-4A6D-874B-2EEDDBB9AAD4}" presName="compNode" presStyleCnt="0"/>
      <dgm:spPr/>
    </dgm:pt>
    <dgm:pt modelId="{2616F589-7E4D-48D3-8F4F-CB283665564F}" type="pres">
      <dgm:prSet presAssocID="{C5022884-D12A-4A6D-874B-2EEDDBB9AAD4}" presName="bgRect" presStyleLbl="bgShp" presStyleIdx="4" presStyleCnt="6"/>
      <dgm:spPr/>
    </dgm:pt>
    <dgm:pt modelId="{569546D5-118E-4AEA-ABBB-F384D974C63B}" type="pres">
      <dgm:prSet presAssocID="{C5022884-D12A-4A6D-874B-2EEDDBB9AAD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214FD8E-1349-4A38-877C-7888199EFD30}" type="pres">
      <dgm:prSet presAssocID="{C5022884-D12A-4A6D-874B-2EEDDBB9AAD4}" presName="spaceRect" presStyleCnt="0"/>
      <dgm:spPr/>
    </dgm:pt>
    <dgm:pt modelId="{A06C913F-155A-4FF1-9FB6-7AC417E14A58}" type="pres">
      <dgm:prSet presAssocID="{C5022884-D12A-4A6D-874B-2EEDDBB9AAD4}" presName="parTx" presStyleLbl="revTx" presStyleIdx="4" presStyleCnt="6">
        <dgm:presLayoutVars>
          <dgm:chMax val="0"/>
          <dgm:chPref val="0"/>
        </dgm:presLayoutVars>
      </dgm:prSet>
      <dgm:spPr/>
    </dgm:pt>
    <dgm:pt modelId="{848CE33D-55DE-4147-9D55-E775D4ECD9B3}" type="pres">
      <dgm:prSet presAssocID="{4D01AF30-5CA2-459E-B77F-FFB9B227E4C9}" presName="sibTrans" presStyleCnt="0"/>
      <dgm:spPr/>
    </dgm:pt>
    <dgm:pt modelId="{8070B922-2C16-4914-A232-911C25BC66C4}" type="pres">
      <dgm:prSet presAssocID="{C6FC0998-F7B2-4D24-BC7C-E23D6880B467}" presName="compNode" presStyleCnt="0"/>
      <dgm:spPr/>
    </dgm:pt>
    <dgm:pt modelId="{E740C5DB-1DD4-4130-8DE1-A54CB1E98560}" type="pres">
      <dgm:prSet presAssocID="{C6FC0998-F7B2-4D24-BC7C-E23D6880B467}" presName="bgRect" presStyleLbl="bgShp" presStyleIdx="5" presStyleCnt="6"/>
      <dgm:spPr/>
    </dgm:pt>
    <dgm:pt modelId="{57B8ED3C-4EA4-4744-AF41-DF9F11F3A398}" type="pres">
      <dgm:prSet presAssocID="{C6FC0998-F7B2-4D24-BC7C-E23D6880B46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24AF3C01-BD0C-4330-8BF7-176E79E7E2B1}" type="pres">
      <dgm:prSet presAssocID="{C6FC0998-F7B2-4D24-BC7C-E23D6880B467}" presName="spaceRect" presStyleCnt="0"/>
      <dgm:spPr/>
    </dgm:pt>
    <dgm:pt modelId="{9357E907-A5E2-4C4D-B2CC-E38D4553C03C}" type="pres">
      <dgm:prSet presAssocID="{C6FC0998-F7B2-4D24-BC7C-E23D6880B46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CE47003-9DD2-4F2E-9C67-14E7C69C6E7A}" type="presOf" srcId="{4994B462-B320-4A7F-88D2-C88E42024DE2}" destId="{9D1CA304-0ACD-4C45-97ED-5B3C81DD2799}" srcOrd="0" destOrd="0" presId="urn:microsoft.com/office/officeart/2018/2/layout/IconVerticalSolidList"/>
    <dgm:cxn modelId="{F5A42E0B-4F78-414A-9067-EDC6C28DDF81}" type="presOf" srcId="{64C4AA60-20F8-46D0-819D-4FBAA8B3A11C}" destId="{F2FF8C4E-E2AB-4CC3-B358-1D1DE0B4EAB9}" srcOrd="0" destOrd="0" presId="urn:microsoft.com/office/officeart/2018/2/layout/IconVerticalSolidList"/>
    <dgm:cxn modelId="{4FB1D10F-A925-42EC-BFBB-29AE47D93274}" srcId="{4994B462-B320-4A7F-88D2-C88E42024DE2}" destId="{C6FC0998-F7B2-4D24-BC7C-E23D6880B467}" srcOrd="5" destOrd="0" parTransId="{6684AC87-55E8-46BF-9633-8D526CC937E4}" sibTransId="{8ED9C020-F98E-4A07-8858-E09DC11F2D93}"/>
    <dgm:cxn modelId="{BE10292C-6425-4CF3-88AB-6BE5937B16A8}" srcId="{4994B462-B320-4A7F-88D2-C88E42024DE2}" destId="{64C4AA60-20F8-46D0-819D-4FBAA8B3A11C}" srcOrd="1" destOrd="0" parTransId="{4D3D2D63-E6AE-4249-B5A4-67DEF794E004}" sibTransId="{62DBCB9C-BFEC-4108-94CA-739F024D6D75}"/>
    <dgm:cxn modelId="{632F5C32-6200-4368-A44B-2430E3FFFE14}" srcId="{4994B462-B320-4A7F-88D2-C88E42024DE2}" destId="{49A19385-88F8-45CA-9401-7542DB601B46}" srcOrd="3" destOrd="0" parTransId="{5405C31F-9C52-48EC-8484-B4D27FB81092}" sibTransId="{A38BB2BE-BF68-48A4-9E1A-10C53591CB06}"/>
    <dgm:cxn modelId="{52C53C3E-81A7-4FD8-B2EA-7EAAEC49F47C}" type="presOf" srcId="{C5022884-D12A-4A6D-874B-2EEDDBB9AAD4}" destId="{A06C913F-155A-4FF1-9FB6-7AC417E14A58}" srcOrd="0" destOrd="0" presId="urn:microsoft.com/office/officeart/2018/2/layout/IconVerticalSolidList"/>
    <dgm:cxn modelId="{BA024D47-E433-4C3D-9C3C-5049AC8B459E}" type="presOf" srcId="{C6FC0998-F7B2-4D24-BC7C-E23D6880B467}" destId="{9357E907-A5E2-4C4D-B2CC-E38D4553C03C}" srcOrd="0" destOrd="0" presId="urn:microsoft.com/office/officeart/2018/2/layout/IconVerticalSolidList"/>
    <dgm:cxn modelId="{0AE4597A-D6FD-4CF0-B7C9-7AAB1D665484}" type="presOf" srcId="{49A19385-88F8-45CA-9401-7542DB601B46}" destId="{66A628B4-F6DC-4F34-B4B3-6B7AB68E7DB1}" srcOrd="0" destOrd="0" presId="urn:microsoft.com/office/officeart/2018/2/layout/IconVerticalSolidList"/>
    <dgm:cxn modelId="{EE185E8A-75B4-41CC-ACB4-86C3168FA95E}" srcId="{4994B462-B320-4A7F-88D2-C88E42024DE2}" destId="{C5022884-D12A-4A6D-874B-2EEDDBB9AAD4}" srcOrd="4" destOrd="0" parTransId="{C5EB1C95-FD98-47AD-BD6D-EDE952D5F8A3}" sibTransId="{4D01AF30-5CA2-459E-B77F-FFB9B227E4C9}"/>
    <dgm:cxn modelId="{83881699-9198-4F41-9792-AC67554C1AE9}" type="presOf" srcId="{872F595C-EEE8-4B93-9940-B64BD6778BA7}" destId="{F54A9337-1913-4BA5-8D11-46E28F2D6174}" srcOrd="0" destOrd="0" presId="urn:microsoft.com/office/officeart/2018/2/layout/IconVerticalSolidList"/>
    <dgm:cxn modelId="{09F96A9D-33A3-4400-9E14-011E36F1D95B}" type="presOf" srcId="{09E000DD-8F90-4C92-A769-1B04C34EE2B8}" destId="{8F1534EE-A5DE-40DC-A773-37F12AB5F840}" srcOrd="0" destOrd="0" presId="urn:microsoft.com/office/officeart/2018/2/layout/IconVerticalSolidList"/>
    <dgm:cxn modelId="{83AFA4D0-8D52-4DA0-8376-0C140F74415C}" srcId="{4994B462-B320-4A7F-88D2-C88E42024DE2}" destId="{872F595C-EEE8-4B93-9940-B64BD6778BA7}" srcOrd="2" destOrd="0" parTransId="{0F59C883-73F6-49EF-9756-FC2060885833}" sibTransId="{101EFA9F-C3C7-4112-BC16-BEBCA7BFE4BF}"/>
    <dgm:cxn modelId="{526F29F0-0F93-454B-A083-2BC5900314B4}" srcId="{4994B462-B320-4A7F-88D2-C88E42024DE2}" destId="{09E000DD-8F90-4C92-A769-1B04C34EE2B8}" srcOrd="0" destOrd="0" parTransId="{69D6884E-216A-4063-B91C-F3C20578331A}" sibTransId="{8ED5636F-9BC8-47F6-A0A5-7ABE5146871A}"/>
    <dgm:cxn modelId="{3EC0FAE2-9EAF-49B1-A5E5-17EDCFCF89CE}" type="presParOf" srcId="{9D1CA304-0ACD-4C45-97ED-5B3C81DD2799}" destId="{5F5C010F-9517-4E68-A67A-C28211E8F3BA}" srcOrd="0" destOrd="0" presId="urn:microsoft.com/office/officeart/2018/2/layout/IconVerticalSolidList"/>
    <dgm:cxn modelId="{7FF044B8-CB39-4D7F-9F47-09FD900A9711}" type="presParOf" srcId="{5F5C010F-9517-4E68-A67A-C28211E8F3BA}" destId="{A6DE28B2-DDD1-48A7-B9EF-32583E52D5F9}" srcOrd="0" destOrd="0" presId="urn:microsoft.com/office/officeart/2018/2/layout/IconVerticalSolidList"/>
    <dgm:cxn modelId="{9FB9B4B6-15E9-412C-AFA0-4093D4F1B3F9}" type="presParOf" srcId="{5F5C010F-9517-4E68-A67A-C28211E8F3BA}" destId="{567FA107-9AEF-4D18-89FE-6DDBE75B3198}" srcOrd="1" destOrd="0" presId="urn:microsoft.com/office/officeart/2018/2/layout/IconVerticalSolidList"/>
    <dgm:cxn modelId="{CDFA78E6-5CBE-4F50-A287-71DC9B98EACC}" type="presParOf" srcId="{5F5C010F-9517-4E68-A67A-C28211E8F3BA}" destId="{0CD9B6B9-3E06-48ED-A644-781125F8B3C4}" srcOrd="2" destOrd="0" presId="urn:microsoft.com/office/officeart/2018/2/layout/IconVerticalSolidList"/>
    <dgm:cxn modelId="{0FD58C90-6B9A-4B0F-B4F4-DEE3D803255B}" type="presParOf" srcId="{5F5C010F-9517-4E68-A67A-C28211E8F3BA}" destId="{8F1534EE-A5DE-40DC-A773-37F12AB5F840}" srcOrd="3" destOrd="0" presId="urn:microsoft.com/office/officeart/2018/2/layout/IconVerticalSolidList"/>
    <dgm:cxn modelId="{4A5A65AE-79D8-4D6A-ABAA-F7BA843816F4}" type="presParOf" srcId="{9D1CA304-0ACD-4C45-97ED-5B3C81DD2799}" destId="{6107A755-E78C-495F-8CE1-CA07C77C80C4}" srcOrd="1" destOrd="0" presId="urn:microsoft.com/office/officeart/2018/2/layout/IconVerticalSolidList"/>
    <dgm:cxn modelId="{F0D480FF-CD5D-40B2-8E12-36D90DED3076}" type="presParOf" srcId="{9D1CA304-0ACD-4C45-97ED-5B3C81DD2799}" destId="{C2265DDF-F2FE-4796-8B5A-931C39C20F62}" srcOrd="2" destOrd="0" presId="urn:microsoft.com/office/officeart/2018/2/layout/IconVerticalSolidList"/>
    <dgm:cxn modelId="{A999F850-463E-4897-8247-2D74EC59236A}" type="presParOf" srcId="{C2265DDF-F2FE-4796-8B5A-931C39C20F62}" destId="{29BC0958-6EE9-4FE6-94D9-B98E470750DD}" srcOrd="0" destOrd="0" presId="urn:microsoft.com/office/officeart/2018/2/layout/IconVerticalSolidList"/>
    <dgm:cxn modelId="{39B4B460-55B3-4946-92CA-D38769B4C9A0}" type="presParOf" srcId="{C2265DDF-F2FE-4796-8B5A-931C39C20F62}" destId="{05BD118F-83B0-47A5-AEAA-B981435F2A60}" srcOrd="1" destOrd="0" presId="urn:microsoft.com/office/officeart/2018/2/layout/IconVerticalSolidList"/>
    <dgm:cxn modelId="{74315C58-25CB-4E7D-AEBE-73468A78F71B}" type="presParOf" srcId="{C2265DDF-F2FE-4796-8B5A-931C39C20F62}" destId="{B064EDF5-A429-48C5-9F33-B6074B3E4263}" srcOrd="2" destOrd="0" presId="urn:microsoft.com/office/officeart/2018/2/layout/IconVerticalSolidList"/>
    <dgm:cxn modelId="{AA3B0A61-6114-4209-8019-DD653F58DDDF}" type="presParOf" srcId="{C2265DDF-F2FE-4796-8B5A-931C39C20F62}" destId="{F2FF8C4E-E2AB-4CC3-B358-1D1DE0B4EAB9}" srcOrd="3" destOrd="0" presId="urn:microsoft.com/office/officeart/2018/2/layout/IconVerticalSolidList"/>
    <dgm:cxn modelId="{00F629F9-A256-422B-8429-14B1232D0D4D}" type="presParOf" srcId="{9D1CA304-0ACD-4C45-97ED-5B3C81DD2799}" destId="{F7D8154C-254A-4A56-8FC4-EEC4AB60F683}" srcOrd="3" destOrd="0" presId="urn:microsoft.com/office/officeart/2018/2/layout/IconVerticalSolidList"/>
    <dgm:cxn modelId="{32FE2940-6CBD-4A2F-B862-353F7AE12A3B}" type="presParOf" srcId="{9D1CA304-0ACD-4C45-97ED-5B3C81DD2799}" destId="{C24B6242-3F09-4548-AD6C-515AB350A85B}" srcOrd="4" destOrd="0" presId="urn:microsoft.com/office/officeart/2018/2/layout/IconVerticalSolidList"/>
    <dgm:cxn modelId="{C1D0C25B-36E1-4E4B-A06F-696F5610C713}" type="presParOf" srcId="{C24B6242-3F09-4548-AD6C-515AB350A85B}" destId="{8D41EE77-3344-4473-B5FD-790E241F2321}" srcOrd="0" destOrd="0" presId="urn:microsoft.com/office/officeart/2018/2/layout/IconVerticalSolidList"/>
    <dgm:cxn modelId="{9E3F3304-5EC1-4C9F-8842-A15E0BF901E7}" type="presParOf" srcId="{C24B6242-3F09-4548-AD6C-515AB350A85B}" destId="{7031AE86-6948-4363-8A1D-3C5062F35D2A}" srcOrd="1" destOrd="0" presId="urn:microsoft.com/office/officeart/2018/2/layout/IconVerticalSolidList"/>
    <dgm:cxn modelId="{A348E177-E451-46A8-81C4-13D6BD18663B}" type="presParOf" srcId="{C24B6242-3F09-4548-AD6C-515AB350A85B}" destId="{F3ED0DD9-E1E0-4205-A198-072F0BC1976B}" srcOrd="2" destOrd="0" presId="urn:microsoft.com/office/officeart/2018/2/layout/IconVerticalSolidList"/>
    <dgm:cxn modelId="{B0C5907A-7FE8-47C7-82E0-6161F0F00028}" type="presParOf" srcId="{C24B6242-3F09-4548-AD6C-515AB350A85B}" destId="{F54A9337-1913-4BA5-8D11-46E28F2D6174}" srcOrd="3" destOrd="0" presId="urn:microsoft.com/office/officeart/2018/2/layout/IconVerticalSolidList"/>
    <dgm:cxn modelId="{00CEEECD-35C0-4FF4-BD45-F7564F7C614A}" type="presParOf" srcId="{9D1CA304-0ACD-4C45-97ED-5B3C81DD2799}" destId="{A67261C7-722C-4D92-8377-7393B632586D}" srcOrd="5" destOrd="0" presId="urn:microsoft.com/office/officeart/2018/2/layout/IconVerticalSolidList"/>
    <dgm:cxn modelId="{E03ADAEA-1054-41BF-B0CC-2E8B63B33CE8}" type="presParOf" srcId="{9D1CA304-0ACD-4C45-97ED-5B3C81DD2799}" destId="{550E4099-CBA6-4FEE-A4EB-EF8231CF0176}" srcOrd="6" destOrd="0" presId="urn:microsoft.com/office/officeart/2018/2/layout/IconVerticalSolidList"/>
    <dgm:cxn modelId="{BA148CA1-4612-45F3-A011-6D13C3A36DC6}" type="presParOf" srcId="{550E4099-CBA6-4FEE-A4EB-EF8231CF0176}" destId="{0AF56E88-8423-4FAC-858F-1A34A3042015}" srcOrd="0" destOrd="0" presId="urn:microsoft.com/office/officeart/2018/2/layout/IconVerticalSolidList"/>
    <dgm:cxn modelId="{3A330214-222E-4003-BF96-4849C7903641}" type="presParOf" srcId="{550E4099-CBA6-4FEE-A4EB-EF8231CF0176}" destId="{54ED9AED-FBBD-4FF1-9174-9E2D5D0EBC86}" srcOrd="1" destOrd="0" presId="urn:microsoft.com/office/officeart/2018/2/layout/IconVerticalSolidList"/>
    <dgm:cxn modelId="{11AB073D-D3FF-4C07-894F-9B9CBD38D9C4}" type="presParOf" srcId="{550E4099-CBA6-4FEE-A4EB-EF8231CF0176}" destId="{438C7F6A-571A-47FE-9C56-F41A4B438D04}" srcOrd="2" destOrd="0" presId="urn:microsoft.com/office/officeart/2018/2/layout/IconVerticalSolidList"/>
    <dgm:cxn modelId="{91FB1985-0D64-4C3F-8581-C2F09A96598F}" type="presParOf" srcId="{550E4099-CBA6-4FEE-A4EB-EF8231CF0176}" destId="{66A628B4-F6DC-4F34-B4B3-6B7AB68E7DB1}" srcOrd="3" destOrd="0" presId="urn:microsoft.com/office/officeart/2018/2/layout/IconVerticalSolidList"/>
    <dgm:cxn modelId="{4EF05384-3A38-45AA-9C8F-21588B69BA04}" type="presParOf" srcId="{9D1CA304-0ACD-4C45-97ED-5B3C81DD2799}" destId="{B193684C-193D-4106-9943-045E185E998F}" srcOrd="7" destOrd="0" presId="urn:microsoft.com/office/officeart/2018/2/layout/IconVerticalSolidList"/>
    <dgm:cxn modelId="{08455464-E0F0-4E4D-AFF0-21A67C203DAE}" type="presParOf" srcId="{9D1CA304-0ACD-4C45-97ED-5B3C81DD2799}" destId="{3FCA8673-36D4-448D-AEB0-6BAAF7026FA6}" srcOrd="8" destOrd="0" presId="urn:microsoft.com/office/officeart/2018/2/layout/IconVerticalSolidList"/>
    <dgm:cxn modelId="{5CAACB6B-70F5-434E-9048-D9F4C92C13FE}" type="presParOf" srcId="{3FCA8673-36D4-448D-AEB0-6BAAF7026FA6}" destId="{2616F589-7E4D-48D3-8F4F-CB283665564F}" srcOrd="0" destOrd="0" presId="urn:microsoft.com/office/officeart/2018/2/layout/IconVerticalSolidList"/>
    <dgm:cxn modelId="{6E64F412-B5D4-496B-B740-A2DA3C603AEF}" type="presParOf" srcId="{3FCA8673-36D4-448D-AEB0-6BAAF7026FA6}" destId="{569546D5-118E-4AEA-ABBB-F384D974C63B}" srcOrd="1" destOrd="0" presId="urn:microsoft.com/office/officeart/2018/2/layout/IconVerticalSolidList"/>
    <dgm:cxn modelId="{FFA5D680-252D-41BB-BFBC-53661E9C2AC1}" type="presParOf" srcId="{3FCA8673-36D4-448D-AEB0-6BAAF7026FA6}" destId="{D214FD8E-1349-4A38-877C-7888199EFD30}" srcOrd="2" destOrd="0" presId="urn:microsoft.com/office/officeart/2018/2/layout/IconVerticalSolidList"/>
    <dgm:cxn modelId="{1337F9B2-5B0F-433C-A730-81CDC010A6A7}" type="presParOf" srcId="{3FCA8673-36D4-448D-AEB0-6BAAF7026FA6}" destId="{A06C913F-155A-4FF1-9FB6-7AC417E14A58}" srcOrd="3" destOrd="0" presId="urn:microsoft.com/office/officeart/2018/2/layout/IconVerticalSolidList"/>
    <dgm:cxn modelId="{48B9F8A3-DFAB-4498-9C60-DDA964E394AF}" type="presParOf" srcId="{9D1CA304-0ACD-4C45-97ED-5B3C81DD2799}" destId="{848CE33D-55DE-4147-9D55-E775D4ECD9B3}" srcOrd="9" destOrd="0" presId="urn:microsoft.com/office/officeart/2018/2/layout/IconVerticalSolidList"/>
    <dgm:cxn modelId="{8EA30342-4C76-4773-8420-6726AF2BAA3A}" type="presParOf" srcId="{9D1CA304-0ACD-4C45-97ED-5B3C81DD2799}" destId="{8070B922-2C16-4914-A232-911C25BC66C4}" srcOrd="10" destOrd="0" presId="urn:microsoft.com/office/officeart/2018/2/layout/IconVerticalSolidList"/>
    <dgm:cxn modelId="{FEF95AEB-A1CD-4CFB-9F82-E355D8E2B811}" type="presParOf" srcId="{8070B922-2C16-4914-A232-911C25BC66C4}" destId="{E740C5DB-1DD4-4130-8DE1-A54CB1E98560}" srcOrd="0" destOrd="0" presId="urn:microsoft.com/office/officeart/2018/2/layout/IconVerticalSolidList"/>
    <dgm:cxn modelId="{056E6046-7032-40B7-B06A-0B3A4377EC4B}" type="presParOf" srcId="{8070B922-2C16-4914-A232-911C25BC66C4}" destId="{57B8ED3C-4EA4-4744-AF41-DF9F11F3A398}" srcOrd="1" destOrd="0" presId="urn:microsoft.com/office/officeart/2018/2/layout/IconVerticalSolidList"/>
    <dgm:cxn modelId="{5E6A4808-2997-4897-BCB0-3555E8AEBDB7}" type="presParOf" srcId="{8070B922-2C16-4914-A232-911C25BC66C4}" destId="{24AF3C01-BD0C-4330-8BF7-176E79E7E2B1}" srcOrd="2" destOrd="0" presId="urn:microsoft.com/office/officeart/2018/2/layout/IconVerticalSolidList"/>
    <dgm:cxn modelId="{8087B4E8-7F5F-4AE4-A046-A66711129EA7}" type="presParOf" srcId="{8070B922-2C16-4914-A232-911C25BC66C4}" destId="{9357E907-A5E2-4C4D-B2CC-E38D4553C0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D916AC-CE29-4738-970E-05407B53000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6EB80A3-F6FD-41C3-8A50-85C646862E43}">
      <dgm:prSet/>
      <dgm:spPr/>
      <dgm:t>
        <a:bodyPr/>
        <a:lstStyle/>
        <a:p>
          <a:r>
            <a:rPr lang="en-US" b="0" i="0"/>
            <a:t>Text Processing</a:t>
          </a:r>
          <a:endParaRPr lang="en-US"/>
        </a:p>
      </dgm:t>
    </dgm:pt>
    <dgm:pt modelId="{20A40151-140F-4AC6-8A86-585BCBD59AED}" type="parTrans" cxnId="{4D2C7F1C-030C-46EB-B687-2EE045D24721}">
      <dgm:prSet/>
      <dgm:spPr/>
      <dgm:t>
        <a:bodyPr/>
        <a:lstStyle/>
        <a:p>
          <a:endParaRPr lang="en-US"/>
        </a:p>
      </dgm:t>
    </dgm:pt>
    <dgm:pt modelId="{7E432F4F-C049-4EAD-8FC0-B90213C769E2}" type="sibTrans" cxnId="{4D2C7F1C-030C-46EB-B687-2EE045D24721}">
      <dgm:prSet/>
      <dgm:spPr/>
      <dgm:t>
        <a:bodyPr/>
        <a:lstStyle/>
        <a:p>
          <a:endParaRPr lang="en-US"/>
        </a:p>
      </dgm:t>
    </dgm:pt>
    <dgm:pt modelId="{68081240-94FA-430A-BCCD-B2C45CA79469}">
      <dgm:prSet/>
      <dgm:spPr/>
      <dgm:t>
        <a:bodyPr/>
        <a:lstStyle/>
        <a:p>
          <a:r>
            <a:rPr lang="en-US" b="0" i="0"/>
            <a:t>Text Sequencing</a:t>
          </a:r>
          <a:endParaRPr lang="en-US"/>
        </a:p>
      </dgm:t>
    </dgm:pt>
    <dgm:pt modelId="{3C008E6F-637C-48DC-AC61-3E5759F25505}" type="parTrans" cxnId="{1359D128-6CF9-4F43-B1F6-513C1FB5C090}">
      <dgm:prSet/>
      <dgm:spPr/>
      <dgm:t>
        <a:bodyPr/>
        <a:lstStyle/>
        <a:p>
          <a:endParaRPr lang="en-US"/>
        </a:p>
      </dgm:t>
    </dgm:pt>
    <dgm:pt modelId="{8144E7B4-E087-4D9C-8AB1-DE6F9B614C55}" type="sibTrans" cxnId="{1359D128-6CF9-4F43-B1F6-513C1FB5C090}">
      <dgm:prSet/>
      <dgm:spPr/>
      <dgm:t>
        <a:bodyPr/>
        <a:lstStyle/>
        <a:p>
          <a:endParaRPr lang="en-US"/>
        </a:p>
      </dgm:t>
    </dgm:pt>
    <dgm:pt modelId="{873FED08-447D-43B2-9CEA-CF6FAAC910A7}">
      <dgm:prSet/>
      <dgm:spPr/>
      <dgm:t>
        <a:bodyPr/>
        <a:lstStyle/>
        <a:p>
          <a:r>
            <a:rPr lang="en-US" b="0" i="0"/>
            <a:t>Model Selection</a:t>
          </a:r>
          <a:endParaRPr lang="en-US"/>
        </a:p>
      </dgm:t>
    </dgm:pt>
    <dgm:pt modelId="{68EA1A0E-FD7E-48E3-9FDB-FC39F2D0C8F2}" type="parTrans" cxnId="{ED417B2B-4B60-4743-97FE-9EC35E8B4DF5}">
      <dgm:prSet/>
      <dgm:spPr/>
      <dgm:t>
        <a:bodyPr/>
        <a:lstStyle/>
        <a:p>
          <a:endParaRPr lang="en-US"/>
        </a:p>
      </dgm:t>
    </dgm:pt>
    <dgm:pt modelId="{CDE9576D-460D-48F2-9CF9-197D5576D73B}" type="sibTrans" cxnId="{ED417B2B-4B60-4743-97FE-9EC35E8B4DF5}">
      <dgm:prSet/>
      <dgm:spPr/>
      <dgm:t>
        <a:bodyPr/>
        <a:lstStyle/>
        <a:p>
          <a:endParaRPr lang="en-US"/>
        </a:p>
      </dgm:t>
    </dgm:pt>
    <dgm:pt modelId="{14015123-5AE9-46C0-AF7E-50B117C9E162}">
      <dgm:prSet/>
      <dgm:spPr/>
      <dgm:t>
        <a:bodyPr/>
        <a:lstStyle/>
        <a:p>
          <a:r>
            <a:rPr lang="en-US" b="0" i="0"/>
            <a:t>Implementation</a:t>
          </a:r>
          <a:endParaRPr lang="en-US"/>
        </a:p>
      </dgm:t>
    </dgm:pt>
    <dgm:pt modelId="{23B9AA0E-8FB4-4EC8-AACE-531CBF38D062}" type="parTrans" cxnId="{5D46910D-0EED-4897-BB70-31EB489E125D}">
      <dgm:prSet/>
      <dgm:spPr/>
      <dgm:t>
        <a:bodyPr/>
        <a:lstStyle/>
        <a:p>
          <a:endParaRPr lang="en-US"/>
        </a:p>
      </dgm:t>
    </dgm:pt>
    <dgm:pt modelId="{D0B0CC04-4F10-4F5A-BA79-6AE240C2FE08}" type="sibTrans" cxnId="{5D46910D-0EED-4897-BB70-31EB489E125D}">
      <dgm:prSet/>
      <dgm:spPr/>
      <dgm:t>
        <a:bodyPr/>
        <a:lstStyle/>
        <a:p>
          <a:endParaRPr lang="en-US"/>
        </a:p>
      </dgm:t>
    </dgm:pt>
    <dgm:pt modelId="{5FB3C512-90BB-4F99-82C1-1E7C21DD99C0}">
      <dgm:prSet/>
      <dgm:spPr/>
      <dgm:t>
        <a:bodyPr/>
        <a:lstStyle/>
        <a:p>
          <a:r>
            <a:rPr lang="en-IN" dirty="0"/>
            <a:t>Performance Metrics</a:t>
          </a:r>
          <a:endParaRPr lang="en-US" dirty="0"/>
        </a:p>
      </dgm:t>
    </dgm:pt>
    <dgm:pt modelId="{B4681C5E-342B-4434-A8B7-E40F1D9003A9}" type="parTrans" cxnId="{24F994B2-F3A3-447B-B276-96038C08E777}">
      <dgm:prSet/>
      <dgm:spPr/>
      <dgm:t>
        <a:bodyPr/>
        <a:lstStyle/>
        <a:p>
          <a:endParaRPr lang="en-US"/>
        </a:p>
      </dgm:t>
    </dgm:pt>
    <dgm:pt modelId="{8A396165-7D1E-413B-8ABA-16D5CA289902}" type="sibTrans" cxnId="{24F994B2-F3A3-447B-B276-96038C08E777}">
      <dgm:prSet/>
      <dgm:spPr/>
      <dgm:t>
        <a:bodyPr/>
        <a:lstStyle/>
        <a:p>
          <a:endParaRPr lang="en-US"/>
        </a:p>
      </dgm:t>
    </dgm:pt>
    <dgm:pt modelId="{95A31760-C4DC-45E1-BC37-67D482D77AE1}" type="pres">
      <dgm:prSet presAssocID="{EBD916AC-CE29-4738-970E-05407B530000}" presName="vert0" presStyleCnt="0">
        <dgm:presLayoutVars>
          <dgm:dir/>
          <dgm:animOne val="branch"/>
          <dgm:animLvl val="lvl"/>
        </dgm:presLayoutVars>
      </dgm:prSet>
      <dgm:spPr/>
    </dgm:pt>
    <dgm:pt modelId="{E471B426-45C9-49C3-8051-D5D4FD5FE469}" type="pres">
      <dgm:prSet presAssocID="{36EB80A3-F6FD-41C3-8A50-85C646862E43}" presName="thickLine" presStyleLbl="alignNode1" presStyleIdx="0" presStyleCnt="5"/>
      <dgm:spPr/>
    </dgm:pt>
    <dgm:pt modelId="{CC1C8FBA-6F1A-44A2-B118-69E709A6AA11}" type="pres">
      <dgm:prSet presAssocID="{36EB80A3-F6FD-41C3-8A50-85C646862E43}" presName="horz1" presStyleCnt="0"/>
      <dgm:spPr/>
    </dgm:pt>
    <dgm:pt modelId="{7746CBDB-2D4B-450B-A81B-C97897FB0FD7}" type="pres">
      <dgm:prSet presAssocID="{36EB80A3-F6FD-41C3-8A50-85C646862E43}" presName="tx1" presStyleLbl="revTx" presStyleIdx="0" presStyleCnt="5"/>
      <dgm:spPr/>
    </dgm:pt>
    <dgm:pt modelId="{DC71549C-7B16-480E-97DE-14A8EE72C450}" type="pres">
      <dgm:prSet presAssocID="{36EB80A3-F6FD-41C3-8A50-85C646862E43}" presName="vert1" presStyleCnt="0"/>
      <dgm:spPr/>
    </dgm:pt>
    <dgm:pt modelId="{3D017DAA-62AC-4F28-8504-472E129806B3}" type="pres">
      <dgm:prSet presAssocID="{68081240-94FA-430A-BCCD-B2C45CA79469}" presName="thickLine" presStyleLbl="alignNode1" presStyleIdx="1" presStyleCnt="5"/>
      <dgm:spPr/>
    </dgm:pt>
    <dgm:pt modelId="{68ADB407-9441-46B6-8C88-17C751FB8E4E}" type="pres">
      <dgm:prSet presAssocID="{68081240-94FA-430A-BCCD-B2C45CA79469}" presName="horz1" presStyleCnt="0"/>
      <dgm:spPr/>
    </dgm:pt>
    <dgm:pt modelId="{0434D00D-F3A9-4185-9E6C-219330AB1ADD}" type="pres">
      <dgm:prSet presAssocID="{68081240-94FA-430A-BCCD-B2C45CA79469}" presName="tx1" presStyleLbl="revTx" presStyleIdx="1" presStyleCnt="5"/>
      <dgm:spPr/>
    </dgm:pt>
    <dgm:pt modelId="{418435A8-D627-4656-90B5-04425453A1CA}" type="pres">
      <dgm:prSet presAssocID="{68081240-94FA-430A-BCCD-B2C45CA79469}" presName="vert1" presStyleCnt="0"/>
      <dgm:spPr/>
    </dgm:pt>
    <dgm:pt modelId="{70F8C5A5-E17C-49D8-BB80-896B6A05204A}" type="pres">
      <dgm:prSet presAssocID="{873FED08-447D-43B2-9CEA-CF6FAAC910A7}" presName="thickLine" presStyleLbl="alignNode1" presStyleIdx="2" presStyleCnt="5"/>
      <dgm:spPr/>
    </dgm:pt>
    <dgm:pt modelId="{43FBC127-53A8-4312-AD95-E9FE6933DA30}" type="pres">
      <dgm:prSet presAssocID="{873FED08-447D-43B2-9CEA-CF6FAAC910A7}" presName="horz1" presStyleCnt="0"/>
      <dgm:spPr/>
    </dgm:pt>
    <dgm:pt modelId="{AE9C2E05-32E1-4E0E-B377-D9BCA47BB646}" type="pres">
      <dgm:prSet presAssocID="{873FED08-447D-43B2-9CEA-CF6FAAC910A7}" presName="tx1" presStyleLbl="revTx" presStyleIdx="2" presStyleCnt="5"/>
      <dgm:spPr/>
    </dgm:pt>
    <dgm:pt modelId="{8A432AF3-CF30-4420-862F-0D86DC95412E}" type="pres">
      <dgm:prSet presAssocID="{873FED08-447D-43B2-9CEA-CF6FAAC910A7}" presName="vert1" presStyleCnt="0"/>
      <dgm:spPr/>
    </dgm:pt>
    <dgm:pt modelId="{7DD06971-8D06-4F50-B83B-C14880A7DA56}" type="pres">
      <dgm:prSet presAssocID="{14015123-5AE9-46C0-AF7E-50B117C9E162}" presName="thickLine" presStyleLbl="alignNode1" presStyleIdx="3" presStyleCnt="5"/>
      <dgm:spPr/>
    </dgm:pt>
    <dgm:pt modelId="{77668647-A84C-4783-883C-9AFCAB3433C4}" type="pres">
      <dgm:prSet presAssocID="{14015123-5AE9-46C0-AF7E-50B117C9E162}" presName="horz1" presStyleCnt="0"/>
      <dgm:spPr/>
    </dgm:pt>
    <dgm:pt modelId="{C6122394-2606-41FB-95F5-28387B2DEEBB}" type="pres">
      <dgm:prSet presAssocID="{14015123-5AE9-46C0-AF7E-50B117C9E162}" presName="tx1" presStyleLbl="revTx" presStyleIdx="3" presStyleCnt="5"/>
      <dgm:spPr/>
    </dgm:pt>
    <dgm:pt modelId="{7CE858AE-FF55-48AF-8085-7538365097CC}" type="pres">
      <dgm:prSet presAssocID="{14015123-5AE9-46C0-AF7E-50B117C9E162}" presName="vert1" presStyleCnt="0"/>
      <dgm:spPr/>
    </dgm:pt>
    <dgm:pt modelId="{19CF83BB-A4FA-425D-9FE9-DCC31644F670}" type="pres">
      <dgm:prSet presAssocID="{5FB3C512-90BB-4F99-82C1-1E7C21DD99C0}" presName="thickLine" presStyleLbl="alignNode1" presStyleIdx="4" presStyleCnt="5"/>
      <dgm:spPr/>
    </dgm:pt>
    <dgm:pt modelId="{1EECEF52-26C2-4D02-928F-1D6C7EA0EE47}" type="pres">
      <dgm:prSet presAssocID="{5FB3C512-90BB-4F99-82C1-1E7C21DD99C0}" presName="horz1" presStyleCnt="0"/>
      <dgm:spPr/>
    </dgm:pt>
    <dgm:pt modelId="{452F0D01-A695-4EA4-A2CA-8F070BDD2C74}" type="pres">
      <dgm:prSet presAssocID="{5FB3C512-90BB-4F99-82C1-1E7C21DD99C0}" presName="tx1" presStyleLbl="revTx" presStyleIdx="4" presStyleCnt="5"/>
      <dgm:spPr/>
    </dgm:pt>
    <dgm:pt modelId="{F173AF42-52E2-4462-BD4F-472BD6705E2D}" type="pres">
      <dgm:prSet presAssocID="{5FB3C512-90BB-4F99-82C1-1E7C21DD99C0}" presName="vert1" presStyleCnt="0"/>
      <dgm:spPr/>
    </dgm:pt>
  </dgm:ptLst>
  <dgm:cxnLst>
    <dgm:cxn modelId="{5D46910D-0EED-4897-BB70-31EB489E125D}" srcId="{EBD916AC-CE29-4738-970E-05407B530000}" destId="{14015123-5AE9-46C0-AF7E-50B117C9E162}" srcOrd="3" destOrd="0" parTransId="{23B9AA0E-8FB4-4EC8-AACE-531CBF38D062}" sibTransId="{D0B0CC04-4F10-4F5A-BA79-6AE240C2FE08}"/>
    <dgm:cxn modelId="{4D2C7F1C-030C-46EB-B687-2EE045D24721}" srcId="{EBD916AC-CE29-4738-970E-05407B530000}" destId="{36EB80A3-F6FD-41C3-8A50-85C646862E43}" srcOrd="0" destOrd="0" parTransId="{20A40151-140F-4AC6-8A86-585BCBD59AED}" sibTransId="{7E432F4F-C049-4EAD-8FC0-B90213C769E2}"/>
    <dgm:cxn modelId="{822EBE20-6ACA-4455-A386-D33641EDF54D}" type="presOf" srcId="{14015123-5AE9-46C0-AF7E-50B117C9E162}" destId="{C6122394-2606-41FB-95F5-28387B2DEEBB}" srcOrd="0" destOrd="0" presId="urn:microsoft.com/office/officeart/2008/layout/LinedList"/>
    <dgm:cxn modelId="{1359D128-6CF9-4F43-B1F6-513C1FB5C090}" srcId="{EBD916AC-CE29-4738-970E-05407B530000}" destId="{68081240-94FA-430A-BCCD-B2C45CA79469}" srcOrd="1" destOrd="0" parTransId="{3C008E6F-637C-48DC-AC61-3E5759F25505}" sibTransId="{8144E7B4-E087-4D9C-8AB1-DE6F9B614C55}"/>
    <dgm:cxn modelId="{ED417B2B-4B60-4743-97FE-9EC35E8B4DF5}" srcId="{EBD916AC-CE29-4738-970E-05407B530000}" destId="{873FED08-447D-43B2-9CEA-CF6FAAC910A7}" srcOrd="2" destOrd="0" parTransId="{68EA1A0E-FD7E-48E3-9FDB-FC39F2D0C8F2}" sibTransId="{CDE9576D-460D-48F2-9CF9-197D5576D73B}"/>
    <dgm:cxn modelId="{BE50EA37-5B53-4E80-B864-EBBFDC768255}" type="presOf" srcId="{36EB80A3-F6FD-41C3-8A50-85C646862E43}" destId="{7746CBDB-2D4B-450B-A81B-C97897FB0FD7}" srcOrd="0" destOrd="0" presId="urn:microsoft.com/office/officeart/2008/layout/LinedList"/>
    <dgm:cxn modelId="{14093382-1142-4E4C-9F9E-80EB59D36E08}" type="presOf" srcId="{5FB3C512-90BB-4F99-82C1-1E7C21DD99C0}" destId="{452F0D01-A695-4EA4-A2CA-8F070BDD2C74}" srcOrd="0" destOrd="0" presId="urn:microsoft.com/office/officeart/2008/layout/LinedList"/>
    <dgm:cxn modelId="{46D88BA7-69DC-47F9-8BE9-2278865E8418}" type="presOf" srcId="{68081240-94FA-430A-BCCD-B2C45CA79469}" destId="{0434D00D-F3A9-4185-9E6C-219330AB1ADD}" srcOrd="0" destOrd="0" presId="urn:microsoft.com/office/officeart/2008/layout/LinedList"/>
    <dgm:cxn modelId="{24F994B2-F3A3-447B-B276-96038C08E777}" srcId="{EBD916AC-CE29-4738-970E-05407B530000}" destId="{5FB3C512-90BB-4F99-82C1-1E7C21DD99C0}" srcOrd="4" destOrd="0" parTransId="{B4681C5E-342B-4434-A8B7-E40F1D9003A9}" sibTransId="{8A396165-7D1E-413B-8ABA-16D5CA289902}"/>
    <dgm:cxn modelId="{23C618E0-F97B-4A5B-9361-D40C71A134C5}" type="presOf" srcId="{873FED08-447D-43B2-9CEA-CF6FAAC910A7}" destId="{AE9C2E05-32E1-4E0E-B377-D9BCA47BB646}" srcOrd="0" destOrd="0" presId="urn:microsoft.com/office/officeart/2008/layout/LinedList"/>
    <dgm:cxn modelId="{2E6D5AF9-C0C4-4509-A3FD-E6CDE0A39327}" type="presOf" srcId="{EBD916AC-CE29-4738-970E-05407B530000}" destId="{95A31760-C4DC-45E1-BC37-67D482D77AE1}" srcOrd="0" destOrd="0" presId="urn:microsoft.com/office/officeart/2008/layout/LinedList"/>
    <dgm:cxn modelId="{5EED6511-69EF-483A-BC87-84F265422919}" type="presParOf" srcId="{95A31760-C4DC-45E1-BC37-67D482D77AE1}" destId="{E471B426-45C9-49C3-8051-D5D4FD5FE469}" srcOrd="0" destOrd="0" presId="urn:microsoft.com/office/officeart/2008/layout/LinedList"/>
    <dgm:cxn modelId="{5F394F79-25E8-4770-B3F1-3827FE834404}" type="presParOf" srcId="{95A31760-C4DC-45E1-BC37-67D482D77AE1}" destId="{CC1C8FBA-6F1A-44A2-B118-69E709A6AA11}" srcOrd="1" destOrd="0" presId="urn:microsoft.com/office/officeart/2008/layout/LinedList"/>
    <dgm:cxn modelId="{DC09F2AE-CC0F-4792-BB71-B77779ABF810}" type="presParOf" srcId="{CC1C8FBA-6F1A-44A2-B118-69E709A6AA11}" destId="{7746CBDB-2D4B-450B-A81B-C97897FB0FD7}" srcOrd="0" destOrd="0" presId="urn:microsoft.com/office/officeart/2008/layout/LinedList"/>
    <dgm:cxn modelId="{3428C696-B9DD-4216-B729-AABC49970036}" type="presParOf" srcId="{CC1C8FBA-6F1A-44A2-B118-69E709A6AA11}" destId="{DC71549C-7B16-480E-97DE-14A8EE72C450}" srcOrd="1" destOrd="0" presId="urn:microsoft.com/office/officeart/2008/layout/LinedList"/>
    <dgm:cxn modelId="{691F9C6C-104C-4B39-A63F-43F1786735DC}" type="presParOf" srcId="{95A31760-C4DC-45E1-BC37-67D482D77AE1}" destId="{3D017DAA-62AC-4F28-8504-472E129806B3}" srcOrd="2" destOrd="0" presId="urn:microsoft.com/office/officeart/2008/layout/LinedList"/>
    <dgm:cxn modelId="{74FFBDCA-0881-48A8-8674-120BDCDCC1D8}" type="presParOf" srcId="{95A31760-C4DC-45E1-BC37-67D482D77AE1}" destId="{68ADB407-9441-46B6-8C88-17C751FB8E4E}" srcOrd="3" destOrd="0" presId="urn:microsoft.com/office/officeart/2008/layout/LinedList"/>
    <dgm:cxn modelId="{27019955-7269-4BCC-99B3-78F61577346A}" type="presParOf" srcId="{68ADB407-9441-46B6-8C88-17C751FB8E4E}" destId="{0434D00D-F3A9-4185-9E6C-219330AB1ADD}" srcOrd="0" destOrd="0" presId="urn:microsoft.com/office/officeart/2008/layout/LinedList"/>
    <dgm:cxn modelId="{5B7B2683-6076-4270-8DE6-2870E9FCB3A7}" type="presParOf" srcId="{68ADB407-9441-46B6-8C88-17C751FB8E4E}" destId="{418435A8-D627-4656-90B5-04425453A1CA}" srcOrd="1" destOrd="0" presId="urn:microsoft.com/office/officeart/2008/layout/LinedList"/>
    <dgm:cxn modelId="{41031648-758D-438F-B0B7-E17E4D672042}" type="presParOf" srcId="{95A31760-C4DC-45E1-BC37-67D482D77AE1}" destId="{70F8C5A5-E17C-49D8-BB80-896B6A05204A}" srcOrd="4" destOrd="0" presId="urn:microsoft.com/office/officeart/2008/layout/LinedList"/>
    <dgm:cxn modelId="{DD8DC5F7-BA6C-493B-A184-66BFC55B62F4}" type="presParOf" srcId="{95A31760-C4DC-45E1-BC37-67D482D77AE1}" destId="{43FBC127-53A8-4312-AD95-E9FE6933DA30}" srcOrd="5" destOrd="0" presId="urn:microsoft.com/office/officeart/2008/layout/LinedList"/>
    <dgm:cxn modelId="{E4027CCD-4E9C-4894-8A62-F37B49870F60}" type="presParOf" srcId="{43FBC127-53A8-4312-AD95-E9FE6933DA30}" destId="{AE9C2E05-32E1-4E0E-B377-D9BCA47BB646}" srcOrd="0" destOrd="0" presId="urn:microsoft.com/office/officeart/2008/layout/LinedList"/>
    <dgm:cxn modelId="{2606E33B-3E9A-4768-B38E-0434B5934811}" type="presParOf" srcId="{43FBC127-53A8-4312-AD95-E9FE6933DA30}" destId="{8A432AF3-CF30-4420-862F-0D86DC95412E}" srcOrd="1" destOrd="0" presId="urn:microsoft.com/office/officeart/2008/layout/LinedList"/>
    <dgm:cxn modelId="{2E9E190E-4D2D-4DA0-84F3-762C4CB834F8}" type="presParOf" srcId="{95A31760-C4DC-45E1-BC37-67D482D77AE1}" destId="{7DD06971-8D06-4F50-B83B-C14880A7DA56}" srcOrd="6" destOrd="0" presId="urn:microsoft.com/office/officeart/2008/layout/LinedList"/>
    <dgm:cxn modelId="{38A64A79-EA00-4103-AB0E-DFC20982B2FF}" type="presParOf" srcId="{95A31760-C4DC-45E1-BC37-67D482D77AE1}" destId="{77668647-A84C-4783-883C-9AFCAB3433C4}" srcOrd="7" destOrd="0" presId="urn:microsoft.com/office/officeart/2008/layout/LinedList"/>
    <dgm:cxn modelId="{E02EEC36-4A81-4AA4-9ED3-DA7371E119DF}" type="presParOf" srcId="{77668647-A84C-4783-883C-9AFCAB3433C4}" destId="{C6122394-2606-41FB-95F5-28387B2DEEBB}" srcOrd="0" destOrd="0" presId="urn:microsoft.com/office/officeart/2008/layout/LinedList"/>
    <dgm:cxn modelId="{848AB8A6-23B2-4C08-A0A9-BB9F755C7C93}" type="presParOf" srcId="{77668647-A84C-4783-883C-9AFCAB3433C4}" destId="{7CE858AE-FF55-48AF-8085-7538365097CC}" srcOrd="1" destOrd="0" presId="urn:microsoft.com/office/officeart/2008/layout/LinedList"/>
    <dgm:cxn modelId="{692CA623-8478-4828-8C20-89998DF1634E}" type="presParOf" srcId="{95A31760-C4DC-45E1-BC37-67D482D77AE1}" destId="{19CF83BB-A4FA-425D-9FE9-DCC31644F670}" srcOrd="8" destOrd="0" presId="urn:microsoft.com/office/officeart/2008/layout/LinedList"/>
    <dgm:cxn modelId="{3207A43B-BD08-433B-B730-089E61DEB4BB}" type="presParOf" srcId="{95A31760-C4DC-45E1-BC37-67D482D77AE1}" destId="{1EECEF52-26C2-4D02-928F-1D6C7EA0EE47}" srcOrd="9" destOrd="0" presId="urn:microsoft.com/office/officeart/2008/layout/LinedList"/>
    <dgm:cxn modelId="{658E30A2-E0A2-4DBF-A981-2B7115D06FBC}" type="presParOf" srcId="{1EECEF52-26C2-4D02-928F-1D6C7EA0EE47}" destId="{452F0D01-A695-4EA4-A2CA-8F070BDD2C74}" srcOrd="0" destOrd="0" presId="urn:microsoft.com/office/officeart/2008/layout/LinedList"/>
    <dgm:cxn modelId="{C2B8A564-929E-4587-AF56-2C40600E4B32}" type="presParOf" srcId="{1EECEF52-26C2-4D02-928F-1D6C7EA0EE47}" destId="{F173AF42-52E2-4462-BD4F-472BD6705E2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7730FB-0687-4CBE-982C-6E004D8FC54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9BCDBB6-18F0-4733-82F1-097DD7EB5B6C}">
      <dgm:prSet/>
      <dgm:spPr/>
      <dgm:t>
        <a:bodyPr/>
        <a:lstStyle/>
        <a:p>
          <a:r>
            <a:rPr lang="en-US"/>
            <a:t>Mail sender</a:t>
          </a:r>
        </a:p>
      </dgm:t>
    </dgm:pt>
    <dgm:pt modelId="{B8AA7527-95A6-40BF-A795-5423644F56B7}" type="parTrans" cxnId="{5A6FE733-48F0-4705-9C11-27A14BDDD8AB}">
      <dgm:prSet/>
      <dgm:spPr/>
      <dgm:t>
        <a:bodyPr/>
        <a:lstStyle/>
        <a:p>
          <a:endParaRPr lang="en-US"/>
        </a:p>
      </dgm:t>
    </dgm:pt>
    <dgm:pt modelId="{06B831BA-8AAB-490A-A1EE-F1ABE7A5774F}" type="sibTrans" cxnId="{5A6FE733-48F0-4705-9C11-27A14BDDD8AB}">
      <dgm:prSet/>
      <dgm:spPr/>
      <dgm:t>
        <a:bodyPr/>
        <a:lstStyle/>
        <a:p>
          <a:endParaRPr lang="en-US"/>
        </a:p>
      </dgm:t>
    </dgm:pt>
    <dgm:pt modelId="{B4B6FBAF-13EC-444D-91D8-1C743498D590}">
      <dgm:prSet/>
      <dgm:spPr/>
      <dgm:t>
        <a:bodyPr/>
        <a:lstStyle/>
        <a:p>
          <a:r>
            <a:rPr lang="en-US"/>
            <a:t>Content of Mail</a:t>
          </a:r>
        </a:p>
      </dgm:t>
    </dgm:pt>
    <dgm:pt modelId="{06506299-007C-4729-964F-9F70684CF136}" type="parTrans" cxnId="{FE84B0D1-56B3-4116-8A35-7D53D5BD50B4}">
      <dgm:prSet/>
      <dgm:spPr/>
      <dgm:t>
        <a:bodyPr/>
        <a:lstStyle/>
        <a:p>
          <a:endParaRPr lang="en-US"/>
        </a:p>
      </dgm:t>
    </dgm:pt>
    <dgm:pt modelId="{29D2B9C8-7AAB-4E64-A8FC-CADF3945A271}" type="sibTrans" cxnId="{FE84B0D1-56B3-4116-8A35-7D53D5BD50B4}">
      <dgm:prSet/>
      <dgm:spPr/>
      <dgm:t>
        <a:bodyPr/>
        <a:lstStyle/>
        <a:p>
          <a:endParaRPr lang="en-US"/>
        </a:p>
      </dgm:t>
    </dgm:pt>
    <dgm:pt modelId="{C198F5C3-04BA-49C3-9331-27CD9649C858}">
      <dgm:prSet/>
      <dgm:spPr/>
      <dgm:t>
        <a:bodyPr/>
        <a:lstStyle/>
        <a:p>
          <a:r>
            <a:rPr lang="en-US"/>
            <a:t>Subject of Mail</a:t>
          </a:r>
        </a:p>
      </dgm:t>
    </dgm:pt>
    <dgm:pt modelId="{F64AFDA2-FC13-4F76-AF31-41AA900DE9A9}" type="parTrans" cxnId="{FC9FD429-449C-4FEA-89E0-8850BBC5069C}">
      <dgm:prSet/>
      <dgm:spPr/>
      <dgm:t>
        <a:bodyPr/>
        <a:lstStyle/>
        <a:p>
          <a:endParaRPr lang="en-US"/>
        </a:p>
      </dgm:t>
    </dgm:pt>
    <dgm:pt modelId="{EF2B554C-5FE4-446D-9B8D-440A96B0D512}" type="sibTrans" cxnId="{FC9FD429-449C-4FEA-89E0-8850BBC5069C}">
      <dgm:prSet/>
      <dgm:spPr/>
      <dgm:t>
        <a:bodyPr/>
        <a:lstStyle/>
        <a:p>
          <a:endParaRPr lang="en-US"/>
        </a:p>
      </dgm:t>
    </dgm:pt>
    <dgm:pt modelId="{5DD5F8C1-FAD9-4537-A084-026778BB0EA2}">
      <dgm:prSet/>
      <dgm:spPr/>
      <dgm:t>
        <a:bodyPr/>
        <a:lstStyle/>
        <a:p>
          <a:r>
            <a:rPr lang="en-IN"/>
            <a:t>Received Time of Mail</a:t>
          </a:r>
          <a:endParaRPr lang="en-US"/>
        </a:p>
      </dgm:t>
    </dgm:pt>
    <dgm:pt modelId="{C849E277-BA10-475D-A170-F76BEA0E0B23}" type="parTrans" cxnId="{03B5A113-7C2C-4874-A19F-F0CC481F89E6}">
      <dgm:prSet/>
      <dgm:spPr/>
      <dgm:t>
        <a:bodyPr/>
        <a:lstStyle/>
        <a:p>
          <a:endParaRPr lang="en-US"/>
        </a:p>
      </dgm:t>
    </dgm:pt>
    <dgm:pt modelId="{E888BDF9-2573-4EBE-9549-77C348B4F24D}" type="sibTrans" cxnId="{03B5A113-7C2C-4874-A19F-F0CC481F89E6}">
      <dgm:prSet/>
      <dgm:spPr/>
      <dgm:t>
        <a:bodyPr/>
        <a:lstStyle/>
        <a:p>
          <a:endParaRPr lang="en-US"/>
        </a:p>
      </dgm:t>
    </dgm:pt>
    <dgm:pt modelId="{BA5787F5-1786-42A8-AD01-3F0F7F3FC2C0}" type="pres">
      <dgm:prSet presAssocID="{017730FB-0687-4CBE-982C-6E004D8FC540}" presName="linear" presStyleCnt="0">
        <dgm:presLayoutVars>
          <dgm:animLvl val="lvl"/>
          <dgm:resizeHandles val="exact"/>
        </dgm:presLayoutVars>
      </dgm:prSet>
      <dgm:spPr/>
    </dgm:pt>
    <dgm:pt modelId="{7EB1125C-FDFA-4DC5-A945-9F7A7CCA8480}" type="pres">
      <dgm:prSet presAssocID="{29BCDBB6-18F0-4733-82F1-097DD7EB5B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626FAD-A132-474E-8881-A439962EA14A}" type="pres">
      <dgm:prSet presAssocID="{06B831BA-8AAB-490A-A1EE-F1ABE7A5774F}" presName="spacer" presStyleCnt="0"/>
      <dgm:spPr/>
    </dgm:pt>
    <dgm:pt modelId="{8EA15944-158B-4A49-A55F-23B8B9FA64D3}" type="pres">
      <dgm:prSet presAssocID="{B4B6FBAF-13EC-444D-91D8-1C743498D5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D5B42F-3785-4FB1-83DE-690630FA80BE}" type="pres">
      <dgm:prSet presAssocID="{29D2B9C8-7AAB-4E64-A8FC-CADF3945A271}" presName="spacer" presStyleCnt="0"/>
      <dgm:spPr/>
    </dgm:pt>
    <dgm:pt modelId="{29697F03-F818-4F72-87FB-19347F8C3EF7}" type="pres">
      <dgm:prSet presAssocID="{C198F5C3-04BA-49C3-9331-27CD9649C8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EC64AEF-7D78-4B6E-9D9F-8019CB323B0A}" type="pres">
      <dgm:prSet presAssocID="{EF2B554C-5FE4-446D-9B8D-440A96B0D512}" presName="spacer" presStyleCnt="0"/>
      <dgm:spPr/>
    </dgm:pt>
    <dgm:pt modelId="{B76D9923-3EE1-4467-86CE-1C70AC450562}" type="pres">
      <dgm:prSet presAssocID="{5DD5F8C1-FAD9-4537-A084-026778BB0EA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9C0E701-7F40-44A5-B5F1-26DF9F8FE140}" type="presOf" srcId="{017730FB-0687-4CBE-982C-6E004D8FC540}" destId="{BA5787F5-1786-42A8-AD01-3F0F7F3FC2C0}" srcOrd="0" destOrd="0" presId="urn:microsoft.com/office/officeart/2005/8/layout/vList2"/>
    <dgm:cxn modelId="{926CE00D-3D7F-4061-AECA-B09A35DFE302}" type="presOf" srcId="{29BCDBB6-18F0-4733-82F1-097DD7EB5B6C}" destId="{7EB1125C-FDFA-4DC5-A945-9F7A7CCA8480}" srcOrd="0" destOrd="0" presId="urn:microsoft.com/office/officeart/2005/8/layout/vList2"/>
    <dgm:cxn modelId="{03B5A113-7C2C-4874-A19F-F0CC481F89E6}" srcId="{017730FB-0687-4CBE-982C-6E004D8FC540}" destId="{5DD5F8C1-FAD9-4537-A084-026778BB0EA2}" srcOrd="3" destOrd="0" parTransId="{C849E277-BA10-475D-A170-F76BEA0E0B23}" sibTransId="{E888BDF9-2573-4EBE-9549-77C348B4F24D}"/>
    <dgm:cxn modelId="{FC9FD429-449C-4FEA-89E0-8850BBC5069C}" srcId="{017730FB-0687-4CBE-982C-6E004D8FC540}" destId="{C198F5C3-04BA-49C3-9331-27CD9649C858}" srcOrd="2" destOrd="0" parTransId="{F64AFDA2-FC13-4F76-AF31-41AA900DE9A9}" sibTransId="{EF2B554C-5FE4-446D-9B8D-440A96B0D512}"/>
    <dgm:cxn modelId="{5A6FE733-48F0-4705-9C11-27A14BDDD8AB}" srcId="{017730FB-0687-4CBE-982C-6E004D8FC540}" destId="{29BCDBB6-18F0-4733-82F1-097DD7EB5B6C}" srcOrd="0" destOrd="0" parTransId="{B8AA7527-95A6-40BF-A795-5423644F56B7}" sibTransId="{06B831BA-8AAB-490A-A1EE-F1ABE7A5774F}"/>
    <dgm:cxn modelId="{5E6F04AD-F6A4-43B0-9FFF-7FCCD7AB48D5}" type="presOf" srcId="{5DD5F8C1-FAD9-4537-A084-026778BB0EA2}" destId="{B76D9923-3EE1-4467-86CE-1C70AC450562}" srcOrd="0" destOrd="0" presId="urn:microsoft.com/office/officeart/2005/8/layout/vList2"/>
    <dgm:cxn modelId="{5B2DFEC8-EA42-42D0-8016-E58E3B4F1314}" type="presOf" srcId="{C198F5C3-04BA-49C3-9331-27CD9649C858}" destId="{29697F03-F818-4F72-87FB-19347F8C3EF7}" srcOrd="0" destOrd="0" presId="urn:microsoft.com/office/officeart/2005/8/layout/vList2"/>
    <dgm:cxn modelId="{268E2FCF-B83E-49DA-8E98-4C04BF82074E}" type="presOf" srcId="{B4B6FBAF-13EC-444D-91D8-1C743498D590}" destId="{8EA15944-158B-4A49-A55F-23B8B9FA64D3}" srcOrd="0" destOrd="0" presId="urn:microsoft.com/office/officeart/2005/8/layout/vList2"/>
    <dgm:cxn modelId="{FE84B0D1-56B3-4116-8A35-7D53D5BD50B4}" srcId="{017730FB-0687-4CBE-982C-6E004D8FC540}" destId="{B4B6FBAF-13EC-444D-91D8-1C743498D590}" srcOrd="1" destOrd="0" parTransId="{06506299-007C-4729-964F-9F70684CF136}" sibTransId="{29D2B9C8-7AAB-4E64-A8FC-CADF3945A271}"/>
    <dgm:cxn modelId="{B1EB0332-2DDD-4954-A149-F5451E070D98}" type="presParOf" srcId="{BA5787F5-1786-42A8-AD01-3F0F7F3FC2C0}" destId="{7EB1125C-FDFA-4DC5-A945-9F7A7CCA8480}" srcOrd="0" destOrd="0" presId="urn:microsoft.com/office/officeart/2005/8/layout/vList2"/>
    <dgm:cxn modelId="{9AEBC223-B4FA-4D44-86A2-822C3298CEBB}" type="presParOf" srcId="{BA5787F5-1786-42A8-AD01-3F0F7F3FC2C0}" destId="{5D626FAD-A132-474E-8881-A439962EA14A}" srcOrd="1" destOrd="0" presId="urn:microsoft.com/office/officeart/2005/8/layout/vList2"/>
    <dgm:cxn modelId="{8891CAF7-A0B0-46AE-ADEA-7C0DD568746D}" type="presParOf" srcId="{BA5787F5-1786-42A8-AD01-3F0F7F3FC2C0}" destId="{8EA15944-158B-4A49-A55F-23B8B9FA64D3}" srcOrd="2" destOrd="0" presId="urn:microsoft.com/office/officeart/2005/8/layout/vList2"/>
    <dgm:cxn modelId="{3AEC400C-1E1B-4AA5-9669-C3F1AE75841C}" type="presParOf" srcId="{BA5787F5-1786-42A8-AD01-3F0F7F3FC2C0}" destId="{1FD5B42F-3785-4FB1-83DE-690630FA80BE}" srcOrd="3" destOrd="0" presId="urn:microsoft.com/office/officeart/2005/8/layout/vList2"/>
    <dgm:cxn modelId="{1A69A596-48D5-42FA-8A86-91A7937CB63F}" type="presParOf" srcId="{BA5787F5-1786-42A8-AD01-3F0F7F3FC2C0}" destId="{29697F03-F818-4F72-87FB-19347F8C3EF7}" srcOrd="4" destOrd="0" presId="urn:microsoft.com/office/officeart/2005/8/layout/vList2"/>
    <dgm:cxn modelId="{D522009C-9282-4773-A437-DB1A12E0B86A}" type="presParOf" srcId="{BA5787F5-1786-42A8-AD01-3F0F7F3FC2C0}" destId="{FEC64AEF-7D78-4B6E-9D9F-8019CB323B0A}" srcOrd="5" destOrd="0" presId="urn:microsoft.com/office/officeart/2005/8/layout/vList2"/>
    <dgm:cxn modelId="{06F34698-62FC-4C46-8BF8-F6A48CD5A186}" type="presParOf" srcId="{BA5787F5-1786-42A8-AD01-3F0F7F3FC2C0}" destId="{B76D9923-3EE1-4467-86CE-1C70AC4505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915FBB-E207-4F4C-8BD7-C8AC497EB37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5C220D-93B3-4EE5-B2F4-BD9B72AAC9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Natural Language Processing</a:t>
          </a:r>
        </a:p>
      </dgm:t>
    </dgm:pt>
    <dgm:pt modelId="{4CAD9ABE-82E3-45CB-A8E8-E234CFB20D57}" type="parTrans" cxnId="{BAB2820B-97D9-448C-B780-03265756026E}">
      <dgm:prSet/>
      <dgm:spPr/>
      <dgm:t>
        <a:bodyPr/>
        <a:lstStyle/>
        <a:p>
          <a:endParaRPr lang="en-US"/>
        </a:p>
      </dgm:t>
    </dgm:pt>
    <dgm:pt modelId="{0676004E-352B-487A-A9D6-EB124E9791BA}" type="sibTrans" cxnId="{BAB2820B-97D9-448C-B780-0326575602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D98ED1-B95C-4C67-AA47-F1927DEE48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Deep Learning</a:t>
          </a:r>
        </a:p>
      </dgm:t>
    </dgm:pt>
    <dgm:pt modelId="{2128B8A6-5C22-45D4-8C1B-5C7856CDCAA2}" type="parTrans" cxnId="{39C18EA0-049F-4EB8-B59E-4DE3291DB06D}">
      <dgm:prSet/>
      <dgm:spPr/>
      <dgm:t>
        <a:bodyPr/>
        <a:lstStyle/>
        <a:p>
          <a:endParaRPr lang="en-US"/>
        </a:p>
      </dgm:t>
    </dgm:pt>
    <dgm:pt modelId="{54004ECF-824D-476F-9F25-EA898DDDB716}" type="sibTrans" cxnId="{39C18EA0-049F-4EB8-B59E-4DE3291DB0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FB238D-6C0D-4AC8-8A0C-5418017CCA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Supervised Machine Learning</a:t>
          </a:r>
        </a:p>
      </dgm:t>
    </dgm:pt>
    <dgm:pt modelId="{D6314DD8-7FDA-4059-BC78-79BD0E4445D1}" type="parTrans" cxnId="{B0CA47AC-EB5E-4D23-AC15-F83D2D03450A}">
      <dgm:prSet/>
      <dgm:spPr/>
      <dgm:t>
        <a:bodyPr/>
        <a:lstStyle/>
        <a:p>
          <a:endParaRPr lang="en-US"/>
        </a:p>
      </dgm:t>
    </dgm:pt>
    <dgm:pt modelId="{A3B91D3F-919E-47DE-805B-BA8E7362E5A0}" type="sibTrans" cxnId="{B0CA47AC-EB5E-4D23-AC15-F83D2D0345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2F6955-4810-4225-8FD3-1452FDDD2F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E0CCB763-F72D-4F5F-BB24-15912C2E51EF}" type="parTrans" cxnId="{B2E128A5-12F0-49A7-9391-0B02EA9371B2}">
      <dgm:prSet/>
      <dgm:spPr/>
      <dgm:t>
        <a:bodyPr/>
        <a:lstStyle/>
        <a:p>
          <a:endParaRPr lang="en-US"/>
        </a:p>
      </dgm:t>
    </dgm:pt>
    <dgm:pt modelId="{6E9DB874-C6F3-44D6-BB03-ECC3FA7946BD}" type="sibTrans" cxnId="{B2E128A5-12F0-49A7-9391-0B02EA9371B2}">
      <dgm:prSet/>
      <dgm:spPr/>
      <dgm:t>
        <a:bodyPr/>
        <a:lstStyle/>
        <a:p>
          <a:endParaRPr lang="en-US"/>
        </a:p>
      </dgm:t>
    </dgm:pt>
    <dgm:pt modelId="{DA6393D0-EB9B-4F30-8F43-271B5C85B24B}" type="pres">
      <dgm:prSet presAssocID="{06915FBB-E207-4F4C-8BD7-C8AC497EB371}" presName="root" presStyleCnt="0">
        <dgm:presLayoutVars>
          <dgm:dir/>
          <dgm:resizeHandles val="exact"/>
        </dgm:presLayoutVars>
      </dgm:prSet>
      <dgm:spPr/>
    </dgm:pt>
    <dgm:pt modelId="{BF7B269E-BF1C-4B03-AC30-2D89310DAED4}" type="pres">
      <dgm:prSet presAssocID="{06915FBB-E207-4F4C-8BD7-C8AC497EB371}" presName="container" presStyleCnt="0">
        <dgm:presLayoutVars>
          <dgm:dir/>
          <dgm:resizeHandles val="exact"/>
        </dgm:presLayoutVars>
      </dgm:prSet>
      <dgm:spPr/>
    </dgm:pt>
    <dgm:pt modelId="{40381355-9756-46C1-AC44-6B40142B3AD0}" type="pres">
      <dgm:prSet presAssocID="{EC5C220D-93B3-4EE5-B2F4-BD9B72AAC948}" presName="compNode" presStyleCnt="0"/>
      <dgm:spPr/>
    </dgm:pt>
    <dgm:pt modelId="{83C3344C-764E-432F-B61A-46F2A8FBF2E5}" type="pres">
      <dgm:prSet presAssocID="{EC5C220D-93B3-4EE5-B2F4-BD9B72AAC948}" presName="iconBgRect" presStyleLbl="bgShp" presStyleIdx="0" presStyleCnt="4"/>
      <dgm:spPr/>
    </dgm:pt>
    <dgm:pt modelId="{C106FD88-3FD5-451F-964D-A27685764FCF}" type="pres">
      <dgm:prSet presAssocID="{EC5C220D-93B3-4EE5-B2F4-BD9B72AAC9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E3279E1-05DE-40BE-8085-620288BFB8E3}" type="pres">
      <dgm:prSet presAssocID="{EC5C220D-93B3-4EE5-B2F4-BD9B72AAC948}" presName="spaceRect" presStyleCnt="0"/>
      <dgm:spPr/>
    </dgm:pt>
    <dgm:pt modelId="{9581B5BA-F8D9-4510-825E-D8231C659F33}" type="pres">
      <dgm:prSet presAssocID="{EC5C220D-93B3-4EE5-B2F4-BD9B72AAC948}" presName="textRect" presStyleLbl="revTx" presStyleIdx="0" presStyleCnt="4">
        <dgm:presLayoutVars>
          <dgm:chMax val="1"/>
          <dgm:chPref val="1"/>
        </dgm:presLayoutVars>
      </dgm:prSet>
      <dgm:spPr/>
    </dgm:pt>
    <dgm:pt modelId="{EE31F754-40D7-45A6-BE02-93D02FDBCAF0}" type="pres">
      <dgm:prSet presAssocID="{0676004E-352B-487A-A9D6-EB124E9791BA}" presName="sibTrans" presStyleLbl="sibTrans2D1" presStyleIdx="0" presStyleCnt="0"/>
      <dgm:spPr/>
    </dgm:pt>
    <dgm:pt modelId="{30334A42-3A22-462B-9F69-A573F799679C}" type="pres">
      <dgm:prSet presAssocID="{BED98ED1-B95C-4C67-AA47-F1927DEE487B}" presName="compNode" presStyleCnt="0"/>
      <dgm:spPr/>
    </dgm:pt>
    <dgm:pt modelId="{4C9E37E9-2A7E-49AF-9518-D08F20F6ED18}" type="pres">
      <dgm:prSet presAssocID="{BED98ED1-B95C-4C67-AA47-F1927DEE487B}" presName="iconBgRect" presStyleLbl="bgShp" presStyleIdx="1" presStyleCnt="4"/>
      <dgm:spPr/>
    </dgm:pt>
    <dgm:pt modelId="{2FDAF3D8-26FC-472F-A07B-6AB891D38368}" type="pres">
      <dgm:prSet presAssocID="{BED98ED1-B95C-4C67-AA47-F1927DEE48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775AAD25-1CEA-445E-B05D-28F470BC91A3}" type="pres">
      <dgm:prSet presAssocID="{BED98ED1-B95C-4C67-AA47-F1927DEE487B}" presName="spaceRect" presStyleCnt="0"/>
      <dgm:spPr/>
    </dgm:pt>
    <dgm:pt modelId="{A7719D12-600F-4B63-BAD7-7C17E892B64B}" type="pres">
      <dgm:prSet presAssocID="{BED98ED1-B95C-4C67-AA47-F1927DEE487B}" presName="textRect" presStyleLbl="revTx" presStyleIdx="1" presStyleCnt="4">
        <dgm:presLayoutVars>
          <dgm:chMax val="1"/>
          <dgm:chPref val="1"/>
        </dgm:presLayoutVars>
      </dgm:prSet>
      <dgm:spPr/>
    </dgm:pt>
    <dgm:pt modelId="{EC46F671-834D-4757-B8ED-AF7498654715}" type="pres">
      <dgm:prSet presAssocID="{54004ECF-824D-476F-9F25-EA898DDDB716}" presName="sibTrans" presStyleLbl="sibTrans2D1" presStyleIdx="0" presStyleCnt="0"/>
      <dgm:spPr/>
    </dgm:pt>
    <dgm:pt modelId="{8C869A33-C241-4152-97E2-88C7D101B61F}" type="pres">
      <dgm:prSet presAssocID="{3FFB238D-6C0D-4AC8-8A0C-5418017CCA63}" presName="compNode" presStyleCnt="0"/>
      <dgm:spPr/>
    </dgm:pt>
    <dgm:pt modelId="{881F25A9-0512-492D-B565-CC77EE59E545}" type="pres">
      <dgm:prSet presAssocID="{3FFB238D-6C0D-4AC8-8A0C-5418017CCA63}" presName="iconBgRect" presStyleLbl="bgShp" presStyleIdx="2" presStyleCnt="4"/>
      <dgm:spPr/>
    </dgm:pt>
    <dgm:pt modelId="{E484A3EB-A400-4699-A1B7-1C19C16A64F0}" type="pres">
      <dgm:prSet presAssocID="{3FFB238D-6C0D-4AC8-8A0C-5418017CCA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9E07363-D513-4B75-99BA-40AC7B635776}" type="pres">
      <dgm:prSet presAssocID="{3FFB238D-6C0D-4AC8-8A0C-5418017CCA63}" presName="spaceRect" presStyleCnt="0"/>
      <dgm:spPr/>
    </dgm:pt>
    <dgm:pt modelId="{A810DDB4-D4A3-4A06-9DBA-9E6949B0BAE8}" type="pres">
      <dgm:prSet presAssocID="{3FFB238D-6C0D-4AC8-8A0C-5418017CCA63}" presName="textRect" presStyleLbl="revTx" presStyleIdx="2" presStyleCnt="4">
        <dgm:presLayoutVars>
          <dgm:chMax val="1"/>
          <dgm:chPref val="1"/>
        </dgm:presLayoutVars>
      </dgm:prSet>
      <dgm:spPr/>
    </dgm:pt>
    <dgm:pt modelId="{A7AFDABE-2926-4341-B852-611BC7E9BF4E}" type="pres">
      <dgm:prSet presAssocID="{A3B91D3F-919E-47DE-805B-BA8E7362E5A0}" presName="sibTrans" presStyleLbl="sibTrans2D1" presStyleIdx="0" presStyleCnt="0"/>
      <dgm:spPr/>
    </dgm:pt>
    <dgm:pt modelId="{F7AC57D0-5B0A-46EB-97B3-76BE5AA03FBD}" type="pres">
      <dgm:prSet presAssocID="{4E2F6955-4810-4225-8FD3-1452FDDD2FF7}" presName="compNode" presStyleCnt="0"/>
      <dgm:spPr/>
    </dgm:pt>
    <dgm:pt modelId="{3969328B-F372-4AFE-B9C6-34FBF2A2F2D9}" type="pres">
      <dgm:prSet presAssocID="{4E2F6955-4810-4225-8FD3-1452FDDD2FF7}" presName="iconBgRect" presStyleLbl="bgShp" presStyleIdx="3" presStyleCnt="4"/>
      <dgm:spPr/>
    </dgm:pt>
    <dgm:pt modelId="{F058424D-91E5-441B-B433-BB6BF81F4C01}" type="pres">
      <dgm:prSet presAssocID="{4E2F6955-4810-4225-8FD3-1452FDDD2FF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C27BC7E-766F-4568-A163-8FA262FDE573}" type="pres">
      <dgm:prSet presAssocID="{4E2F6955-4810-4225-8FD3-1452FDDD2FF7}" presName="spaceRect" presStyleCnt="0"/>
      <dgm:spPr/>
    </dgm:pt>
    <dgm:pt modelId="{44D43EEF-D634-40AF-BD36-497611BD32FA}" type="pres">
      <dgm:prSet presAssocID="{4E2F6955-4810-4225-8FD3-1452FDDD2FF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AB2820B-97D9-448C-B780-03265756026E}" srcId="{06915FBB-E207-4F4C-8BD7-C8AC497EB371}" destId="{EC5C220D-93B3-4EE5-B2F4-BD9B72AAC948}" srcOrd="0" destOrd="0" parTransId="{4CAD9ABE-82E3-45CB-A8E8-E234CFB20D57}" sibTransId="{0676004E-352B-487A-A9D6-EB124E9791BA}"/>
    <dgm:cxn modelId="{12834A0D-27D3-4CFD-99F8-8B669528D258}" type="presOf" srcId="{A3B91D3F-919E-47DE-805B-BA8E7362E5A0}" destId="{A7AFDABE-2926-4341-B852-611BC7E9BF4E}" srcOrd="0" destOrd="0" presId="urn:microsoft.com/office/officeart/2018/2/layout/IconCircleList"/>
    <dgm:cxn modelId="{D30F4B0E-2DB3-469C-B354-DD94C486691C}" type="presOf" srcId="{0676004E-352B-487A-A9D6-EB124E9791BA}" destId="{EE31F754-40D7-45A6-BE02-93D02FDBCAF0}" srcOrd="0" destOrd="0" presId="urn:microsoft.com/office/officeart/2018/2/layout/IconCircleList"/>
    <dgm:cxn modelId="{ED3A4426-7003-4772-BE42-BF9D3C882FEF}" type="presOf" srcId="{3FFB238D-6C0D-4AC8-8A0C-5418017CCA63}" destId="{A810DDB4-D4A3-4A06-9DBA-9E6949B0BAE8}" srcOrd="0" destOrd="0" presId="urn:microsoft.com/office/officeart/2018/2/layout/IconCircleList"/>
    <dgm:cxn modelId="{C38F294A-ECE1-4328-AF19-E5A61F855737}" type="presOf" srcId="{54004ECF-824D-476F-9F25-EA898DDDB716}" destId="{EC46F671-834D-4757-B8ED-AF7498654715}" srcOrd="0" destOrd="0" presId="urn:microsoft.com/office/officeart/2018/2/layout/IconCircleList"/>
    <dgm:cxn modelId="{51911E57-F972-40D0-BE4D-47CD07B918B7}" type="presOf" srcId="{06915FBB-E207-4F4C-8BD7-C8AC497EB371}" destId="{DA6393D0-EB9B-4F30-8F43-271B5C85B24B}" srcOrd="0" destOrd="0" presId="urn:microsoft.com/office/officeart/2018/2/layout/IconCircleList"/>
    <dgm:cxn modelId="{39C18EA0-049F-4EB8-B59E-4DE3291DB06D}" srcId="{06915FBB-E207-4F4C-8BD7-C8AC497EB371}" destId="{BED98ED1-B95C-4C67-AA47-F1927DEE487B}" srcOrd="1" destOrd="0" parTransId="{2128B8A6-5C22-45D4-8C1B-5C7856CDCAA2}" sibTransId="{54004ECF-824D-476F-9F25-EA898DDDB716}"/>
    <dgm:cxn modelId="{B2E128A5-12F0-49A7-9391-0B02EA9371B2}" srcId="{06915FBB-E207-4F4C-8BD7-C8AC497EB371}" destId="{4E2F6955-4810-4225-8FD3-1452FDDD2FF7}" srcOrd="3" destOrd="0" parTransId="{E0CCB763-F72D-4F5F-BB24-15912C2E51EF}" sibTransId="{6E9DB874-C6F3-44D6-BB03-ECC3FA7946BD}"/>
    <dgm:cxn modelId="{B0CA47AC-EB5E-4D23-AC15-F83D2D03450A}" srcId="{06915FBB-E207-4F4C-8BD7-C8AC497EB371}" destId="{3FFB238D-6C0D-4AC8-8A0C-5418017CCA63}" srcOrd="2" destOrd="0" parTransId="{D6314DD8-7FDA-4059-BC78-79BD0E4445D1}" sibTransId="{A3B91D3F-919E-47DE-805B-BA8E7362E5A0}"/>
    <dgm:cxn modelId="{034BC9B1-B6B2-41E9-9B54-AB07609E4986}" type="presOf" srcId="{EC5C220D-93B3-4EE5-B2F4-BD9B72AAC948}" destId="{9581B5BA-F8D9-4510-825E-D8231C659F33}" srcOrd="0" destOrd="0" presId="urn:microsoft.com/office/officeart/2018/2/layout/IconCircleList"/>
    <dgm:cxn modelId="{22AE19CC-10E8-499D-9B7F-8269A71AE3DC}" type="presOf" srcId="{BED98ED1-B95C-4C67-AA47-F1927DEE487B}" destId="{A7719D12-600F-4B63-BAD7-7C17E892B64B}" srcOrd="0" destOrd="0" presId="urn:microsoft.com/office/officeart/2018/2/layout/IconCircleList"/>
    <dgm:cxn modelId="{40D30DE5-0B77-4C70-9591-A6803200E91C}" type="presOf" srcId="{4E2F6955-4810-4225-8FD3-1452FDDD2FF7}" destId="{44D43EEF-D634-40AF-BD36-497611BD32FA}" srcOrd="0" destOrd="0" presId="urn:microsoft.com/office/officeart/2018/2/layout/IconCircleList"/>
    <dgm:cxn modelId="{3EA64566-F440-40E0-BDA7-C8D263C3B906}" type="presParOf" srcId="{DA6393D0-EB9B-4F30-8F43-271B5C85B24B}" destId="{BF7B269E-BF1C-4B03-AC30-2D89310DAED4}" srcOrd="0" destOrd="0" presId="urn:microsoft.com/office/officeart/2018/2/layout/IconCircleList"/>
    <dgm:cxn modelId="{A9A16876-8C03-4F82-A7D7-ABD502B59E40}" type="presParOf" srcId="{BF7B269E-BF1C-4B03-AC30-2D89310DAED4}" destId="{40381355-9756-46C1-AC44-6B40142B3AD0}" srcOrd="0" destOrd="0" presId="urn:microsoft.com/office/officeart/2018/2/layout/IconCircleList"/>
    <dgm:cxn modelId="{5856B504-1C0C-4EB0-A2EA-4DF1E050F332}" type="presParOf" srcId="{40381355-9756-46C1-AC44-6B40142B3AD0}" destId="{83C3344C-764E-432F-B61A-46F2A8FBF2E5}" srcOrd="0" destOrd="0" presId="urn:microsoft.com/office/officeart/2018/2/layout/IconCircleList"/>
    <dgm:cxn modelId="{7CAABADD-885F-4196-AECB-8FC970285B13}" type="presParOf" srcId="{40381355-9756-46C1-AC44-6B40142B3AD0}" destId="{C106FD88-3FD5-451F-964D-A27685764FCF}" srcOrd="1" destOrd="0" presId="urn:microsoft.com/office/officeart/2018/2/layout/IconCircleList"/>
    <dgm:cxn modelId="{9F3D1AA3-2604-4110-9BBB-0D7B53A6743B}" type="presParOf" srcId="{40381355-9756-46C1-AC44-6B40142B3AD0}" destId="{5E3279E1-05DE-40BE-8085-620288BFB8E3}" srcOrd="2" destOrd="0" presId="urn:microsoft.com/office/officeart/2018/2/layout/IconCircleList"/>
    <dgm:cxn modelId="{A371520A-00F6-41BB-9557-BC512AA6A386}" type="presParOf" srcId="{40381355-9756-46C1-AC44-6B40142B3AD0}" destId="{9581B5BA-F8D9-4510-825E-D8231C659F33}" srcOrd="3" destOrd="0" presId="urn:microsoft.com/office/officeart/2018/2/layout/IconCircleList"/>
    <dgm:cxn modelId="{8FCC96DA-349F-4503-A1A2-B4FE4E2CC8F1}" type="presParOf" srcId="{BF7B269E-BF1C-4B03-AC30-2D89310DAED4}" destId="{EE31F754-40D7-45A6-BE02-93D02FDBCAF0}" srcOrd="1" destOrd="0" presId="urn:microsoft.com/office/officeart/2018/2/layout/IconCircleList"/>
    <dgm:cxn modelId="{8E22CA0E-8985-4A64-B479-76C13CCC5EB2}" type="presParOf" srcId="{BF7B269E-BF1C-4B03-AC30-2D89310DAED4}" destId="{30334A42-3A22-462B-9F69-A573F799679C}" srcOrd="2" destOrd="0" presId="urn:microsoft.com/office/officeart/2018/2/layout/IconCircleList"/>
    <dgm:cxn modelId="{E63B90FC-F5FB-4F64-ABC9-03142BC807E6}" type="presParOf" srcId="{30334A42-3A22-462B-9F69-A573F799679C}" destId="{4C9E37E9-2A7E-49AF-9518-D08F20F6ED18}" srcOrd="0" destOrd="0" presId="urn:microsoft.com/office/officeart/2018/2/layout/IconCircleList"/>
    <dgm:cxn modelId="{C1334E19-2B3D-4280-AFFB-C5E576E1765D}" type="presParOf" srcId="{30334A42-3A22-462B-9F69-A573F799679C}" destId="{2FDAF3D8-26FC-472F-A07B-6AB891D38368}" srcOrd="1" destOrd="0" presId="urn:microsoft.com/office/officeart/2018/2/layout/IconCircleList"/>
    <dgm:cxn modelId="{0443652F-C133-40B0-9D89-7DCA439F8802}" type="presParOf" srcId="{30334A42-3A22-462B-9F69-A573F799679C}" destId="{775AAD25-1CEA-445E-B05D-28F470BC91A3}" srcOrd="2" destOrd="0" presId="urn:microsoft.com/office/officeart/2018/2/layout/IconCircleList"/>
    <dgm:cxn modelId="{07E4D5FF-A570-422E-8C21-AB07C496A806}" type="presParOf" srcId="{30334A42-3A22-462B-9F69-A573F799679C}" destId="{A7719D12-600F-4B63-BAD7-7C17E892B64B}" srcOrd="3" destOrd="0" presId="urn:microsoft.com/office/officeart/2018/2/layout/IconCircleList"/>
    <dgm:cxn modelId="{A9290E7A-163F-47AC-BCB6-DF84B83F1E39}" type="presParOf" srcId="{BF7B269E-BF1C-4B03-AC30-2D89310DAED4}" destId="{EC46F671-834D-4757-B8ED-AF7498654715}" srcOrd="3" destOrd="0" presId="urn:microsoft.com/office/officeart/2018/2/layout/IconCircleList"/>
    <dgm:cxn modelId="{0D03E235-B935-4B77-9893-02239D7AAF60}" type="presParOf" srcId="{BF7B269E-BF1C-4B03-AC30-2D89310DAED4}" destId="{8C869A33-C241-4152-97E2-88C7D101B61F}" srcOrd="4" destOrd="0" presId="urn:microsoft.com/office/officeart/2018/2/layout/IconCircleList"/>
    <dgm:cxn modelId="{29992274-E1FC-475E-9D9D-472C83B41B93}" type="presParOf" srcId="{8C869A33-C241-4152-97E2-88C7D101B61F}" destId="{881F25A9-0512-492D-B565-CC77EE59E545}" srcOrd="0" destOrd="0" presId="urn:microsoft.com/office/officeart/2018/2/layout/IconCircleList"/>
    <dgm:cxn modelId="{D3134274-21FC-477D-9119-4FE195352A4E}" type="presParOf" srcId="{8C869A33-C241-4152-97E2-88C7D101B61F}" destId="{E484A3EB-A400-4699-A1B7-1C19C16A64F0}" srcOrd="1" destOrd="0" presId="urn:microsoft.com/office/officeart/2018/2/layout/IconCircleList"/>
    <dgm:cxn modelId="{9159B77C-C991-4579-9A33-587B3A96F533}" type="presParOf" srcId="{8C869A33-C241-4152-97E2-88C7D101B61F}" destId="{39E07363-D513-4B75-99BA-40AC7B635776}" srcOrd="2" destOrd="0" presId="urn:microsoft.com/office/officeart/2018/2/layout/IconCircleList"/>
    <dgm:cxn modelId="{659CAED0-0E41-4B0A-A257-04E22AEC5A55}" type="presParOf" srcId="{8C869A33-C241-4152-97E2-88C7D101B61F}" destId="{A810DDB4-D4A3-4A06-9DBA-9E6949B0BAE8}" srcOrd="3" destOrd="0" presId="urn:microsoft.com/office/officeart/2018/2/layout/IconCircleList"/>
    <dgm:cxn modelId="{2780AD57-0D84-4D9A-A86E-6A493016C1A9}" type="presParOf" srcId="{BF7B269E-BF1C-4B03-AC30-2D89310DAED4}" destId="{A7AFDABE-2926-4341-B852-611BC7E9BF4E}" srcOrd="5" destOrd="0" presId="urn:microsoft.com/office/officeart/2018/2/layout/IconCircleList"/>
    <dgm:cxn modelId="{3A77FCA1-04AD-4CA7-96ED-80C6BF1620F8}" type="presParOf" srcId="{BF7B269E-BF1C-4B03-AC30-2D89310DAED4}" destId="{F7AC57D0-5B0A-46EB-97B3-76BE5AA03FBD}" srcOrd="6" destOrd="0" presId="urn:microsoft.com/office/officeart/2018/2/layout/IconCircleList"/>
    <dgm:cxn modelId="{1C4DFB71-4623-4664-80EE-D1428517328A}" type="presParOf" srcId="{F7AC57D0-5B0A-46EB-97B3-76BE5AA03FBD}" destId="{3969328B-F372-4AFE-B9C6-34FBF2A2F2D9}" srcOrd="0" destOrd="0" presId="urn:microsoft.com/office/officeart/2018/2/layout/IconCircleList"/>
    <dgm:cxn modelId="{E59E7557-9E1F-45D2-8F81-2FA1074F453E}" type="presParOf" srcId="{F7AC57D0-5B0A-46EB-97B3-76BE5AA03FBD}" destId="{F058424D-91E5-441B-B433-BB6BF81F4C01}" srcOrd="1" destOrd="0" presId="urn:microsoft.com/office/officeart/2018/2/layout/IconCircleList"/>
    <dgm:cxn modelId="{82634075-C8D1-4493-A577-C65D33B58CFE}" type="presParOf" srcId="{F7AC57D0-5B0A-46EB-97B3-76BE5AA03FBD}" destId="{4C27BC7E-766F-4568-A163-8FA262FDE573}" srcOrd="2" destOrd="0" presId="urn:microsoft.com/office/officeart/2018/2/layout/IconCircleList"/>
    <dgm:cxn modelId="{48E2E3B8-C223-49AE-A7BB-9A1695B2238D}" type="presParOf" srcId="{F7AC57D0-5B0A-46EB-97B3-76BE5AA03FBD}" destId="{44D43EEF-D634-40AF-BD36-497611BD32F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E28B2-DDD1-48A7-B9EF-32583E52D5F9}">
      <dsp:nvSpPr>
        <dsp:cNvPr id="0" name=""/>
        <dsp:cNvSpPr/>
      </dsp:nvSpPr>
      <dsp:spPr>
        <a:xfrm>
          <a:off x="0" y="1475"/>
          <a:ext cx="6858000" cy="6288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7FA107-9AEF-4D18-89FE-6DDBE75B3198}">
      <dsp:nvSpPr>
        <dsp:cNvPr id="0" name=""/>
        <dsp:cNvSpPr/>
      </dsp:nvSpPr>
      <dsp:spPr>
        <a:xfrm>
          <a:off x="190233" y="142972"/>
          <a:ext cx="345879" cy="3458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534EE-A5DE-40DC-A773-37F12AB5F840}">
      <dsp:nvSpPr>
        <dsp:cNvPr id="0" name=""/>
        <dsp:cNvSpPr/>
      </dsp:nvSpPr>
      <dsp:spPr>
        <a:xfrm>
          <a:off x="726347" y="1475"/>
          <a:ext cx="6131652" cy="62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EDA (Exploratory data analysis)</a:t>
          </a:r>
          <a:endParaRPr lang="en-US" sz="1900" kern="1200"/>
        </a:p>
      </dsp:txBody>
      <dsp:txXfrm>
        <a:off x="726347" y="1475"/>
        <a:ext cx="6131652" cy="628872"/>
      </dsp:txXfrm>
    </dsp:sp>
    <dsp:sp modelId="{29BC0958-6EE9-4FE6-94D9-B98E470750DD}">
      <dsp:nvSpPr>
        <dsp:cNvPr id="0" name=""/>
        <dsp:cNvSpPr/>
      </dsp:nvSpPr>
      <dsp:spPr>
        <a:xfrm>
          <a:off x="0" y="787565"/>
          <a:ext cx="6858000" cy="6288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D118F-83B0-47A5-AEAA-B981435F2A60}">
      <dsp:nvSpPr>
        <dsp:cNvPr id="0" name=""/>
        <dsp:cNvSpPr/>
      </dsp:nvSpPr>
      <dsp:spPr>
        <a:xfrm>
          <a:off x="190233" y="929062"/>
          <a:ext cx="345879" cy="3458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F8C4E-E2AB-4CC3-B358-1D1DE0B4EAB9}">
      <dsp:nvSpPr>
        <dsp:cNvPr id="0" name=""/>
        <dsp:cNvSpPr/>
      </dsp:nvSpPr>
      <dsp:spPr>
        <a:xfrm>
          <a:off x="726347" y="787565"/>
          <a:ext cx="6131652" cy="62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Data Preprocessing</a:t>
          </a:r>
          <a:endParaRPr lang="en-US" sz="1900" kern="1200" dirty="0"/>
        </a:p>
      </dsp:txBody>
      <dsp:txXfrm>
        <a:off x="726347" y="787565"/>
        <a:ext cx="6131652" cy="628872"/>
      </dsp:txXfrm>
    </dsp:sp>
    <dsp:sp modelId="{8D41EE77-3344-4473-B5FD-790E241F2321}">
      <dsp:nvSpPr>
        <dsp:cNvPr id="0" name=""/>
        <dsp:cNvSpPr/>
      </dsp:nvSpPr>
      <dsp:spPr>
        <a:xfrm>
          <a:off x="0" y="1573655"/>
          <a:ext cx="6858000" cy="6288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1AE86-6948-4363-8A1D-3C5062F35D2A}">
      <dsp:nvSpPr>
        <dsp:cNvPr id="0" name=""/>
        <dsp:cNvSpPr/>
      </dsp:nvSpPr>
      <dsp:spPr>
        <a:xfrm>
          <a:off x="190233" y="1715152"/>
          <a:ext cx="345879" cy="3458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A9337-1913-4BA5-8D11-46E28F2D6174}">
      <dsp:nvSpPr>
        <dsp:cNvPr id="0" name=""/>
        <dsp:cNvSpPr/>
      </dsp:nvSpPr>
      <dsp:spPr>
        <a:xfrm>
          <a:off x="726347" y="1573655"/>
          <a:ext cx="6131652" cy="62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Feature Extraction</a:t>
          </a:r>
          <a:endParaRPr lang="en-US" sz="1900" kern="1200"/>
        </a:p>
      </dsp:txBody>
      <dsp:txXfrm>
        <a:off x="726347" y="1573655"/>
        <a:ext cx="6131652" cy="628872"/>
      </dsp:txXfrm>
    </dsp:sp>
    <dsp:sp modelId="{0AF56E88-8423-4FAC-858F-1A34A3042015}">
      <dsp:nvSpPr>
        <dsp:cNvPr id="0" name=""/>
        <dsp:cNvSpPr/>
      </dsp:nvSpPr>
      <dsp:spPr>
        <a:xfrm>
          <a:off x="0" y="2359746"/>
          <a:ext cx="6858000" cy="6288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D9AED-FBBD-4FF1-9174-9E2D5D0EBC86}">
      <dsp:nvSpPr>
        <dsp:cNvPr id="0" name=""/>
        <dsp:cNvSpPr/>
      </dsp:nvSpPr>
      <dsp:spPr>
        <a:xfrm>
          <a:off x="190233" y="2501242"/>
          <a:ext cx="345879" cy="3458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628B4-F6DC-4F34-B4B3-6B7AB68E7DB1}">
      <dsp:nvSpPr>
        <dsp:cNvPr id="0" name=""/>
        <dsp:cNvSpPr/>
      </dsp:nvSpPr>
      <dsp:spPr>
        <a:xfrm>
          <a:off x="726347" y="2359746"/>
          <a:ext cx="6131652" cy="62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Scoring &amp; Metrics</a:t>
          </a:r>
          <a:endParaRPr lang="en-US" sz="1900" kern="1200"/>
        </a:p>
      </dsp:txBody>
      <dsp:txXfrm>
        <a:off x="726347" y="2359746"/>
        <a:ext cx="6131652" cy="628872"/>
      </dsp:txXfrm>
    </dsp:sp>
    <dsp:sp modelId="{2616F589-7E4D-48D3-8F4F-CB283665564F}">
      <dsp:nvSpPr>
        <dsp:cNvPr id="0" name=""/>
        <dsp:cNvSpPr/>
      </dsp:nvSpPr>
      <dsp:spPr>
        <a:xfrm>
          <a:off x="0" y="3145836"/>
          <a:ext cx="6858000" cy="6288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546D5-118E-4AEA-ABBB-F384D974C63B}">
      <dsp:nvSpPr>
        <dsp:cNvPr id="0" name=""/>
        <dsp:cNvSpPr/>
      </dsp:nvSpPr>
      <dsp:spPr>
        <a:xfrm>
          <a:off x="190233" y="3287332"/>
          <a:ext cx="345879" cy="3458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C913F-155A-4FF1-9FB6-7AC417E14A58}">
      <dsp:nvSpPr>
        <dsp:cNvPr id="0" name=""/>
        <dsp:cNvSpPr/>
      </dsp:nvSpPr>
      <dsp:spPr>
        <a:xfrm>
          <a:off x="726347" y="3145836"/>
          <a:ext cx="6131652" cy="62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Improvement by using Embedding + Neural Network</a:t>
          </a:r>
          <a:endParaRPr lang="en-US" sz="1900" kern="1200"/>
        </a:p>
      </dsp:txBody>
      <dsp:txXfrm>
        <a:off x="726347" y="3145836"/>
        <a:ext cx="6131652" cy="628872"/>
      </dsp:txXfrm>
    </dsp:sp>
    <dsp:sp modelId="{E740C5DB-1DD4-4130-8DE1-A54CB1E98560}">
      <dsp:nvSpPr>
        <dsp:cNvPr id="0" name=""/>
        <dsp:cNvSpPr/>
      </dsp:nvSpPr>
      <dsp:spPr>
        <a:xfrm>
          <a:off x="0" y="3931926"/>
          <a:ext cx="6858000" cy="6288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8ED3C-4EA4-4744-AF41-DF9F11F3A398}">
      <dsp:nvSpPr>
        <dsp:cNvPr id="0" name=""/>
        <dsp:cNvSpPr/>
      </dsp:nvSpPr>
      <dsp:spPr>
        <a:xfrm>
          <a:off x="190233" y="4073422"/>
          <a:ext cx="345879" cy="3458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7E907-A5E2-4C4D-B2CC-E38D4553C03C}">
      <dsp:nvSpPr>
        <dsp:cNvPr id="0" name=""/>
        <dsp:cNvSpPr/>
      </dsp:nvSpPr>
      <dsp:spPr>
        <a:xfrm>
          <a:off x="726347" y="3931926"/>
          <a:ext cx="6131652" cy="62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Comparison of ML algorithm &amp; Deep Learning </a:t>
          </a:r>
          <a:endParaRPr lang="en-US" sz="1900" kern="1200"/>
        </a:p>
      </dsp:txBody>
      <dsp:txXfrm>
        <a:off x="726347" y="3931926"/>
        <a:ext cx="6131652" cy="62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1B426-45C9-49C3-8051-D5D4FD5FE469}">
      <dsp:nvSpPr>
        <dsp:cNvPr id="0" name=""/>
        <dsp:cNvSpPr/>
      </dsp:nvSpPr>
      <dsp:spPr>
        <a:xfrm>
          <a:off x="0" y="651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6CBDB-2D4B-450B-A81B-C97897FB0FD7}">
      <dsp:nvSpPr>
        <dsp:cNvPr id="0" name=""/>
        <dsp:cNvSpPr/>
      </dsp:nvSpPr>
      <dsp:spPr>
        <a:xfrm>
          <a:off x="0" y="651"/>
          <a:ext cx="6096000" cy="106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i="0" kern="1200"/>
            <a:t>Text Processing</a:t>
          </a:r>
          <a:endParaRPr lang="en-US" sz="4800" kern="1200"/>
        </a:p>
      </dsp:txBody>
      <dsp:txXfrm>
        <a:off x="0" y="651"/>
        <a:ext cx="6096000" cy="1066539"/>
      </dsp:txXfrm>
    </dsp:sp>
    <dsp:sp modelId="{3D017DAA-62AC-4F28-8504-472E129806B3}">
      <dsp:nvSpPr>
        <dsp:cNvPr id="0" name=""/>
        <dsp:cNvSpPr/>
      </dsp:nvSpPr>
      <dsp:spPr>
        <a:xfrm>
          <a:off x="0" y="1067190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4D00D-F3A9-4185-9E6C-219330AB1ADD}">
      <dsp:nvSpPr>
        <dsp:cNvPr id="0" name=""/>
        <dsp:cNvSpPr/>
      </dsp:nvSpPr>
      <dsp:spPr>
        <a:xfrm>
          <a:off x="0" y="1067190"/>
          <a:ext cx="6096000" cy="106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i="0" kern="1200"/>
            <a:t>Text Sequencing</a:t>
          </a:r>
          <a:endParaRPr lang="en-US" sz="4800" kern="1200"/>
        </a:p>
      </dsp:txBody>
      <dsp:txXfrm>
        <a:off x="0" y="1067190"/>
        <a:ext cx="6096000" cy="1066539"/>
      </dsp:txXfrm>
    </dsp:sp>
    <dsp:sp modelId="{70F8C5A5-E17C-49D8-BB80-896B6A05204A}">
      <dsp:nvSpPr>
        <dsp:cNvPr id="0" name=""/>
        <dsp:cNvSpPr/>
      </dsp:nvSpPr>
      <dsp:spPr>
        <a:xfrm>
          <a:off x="0" y="2133730"/>
          <a:ext cx="609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C2E05-32E1-4E0E-B377-D9BCA47BB646}">
      <dsp:nvSpPr>
        <dsp:cNvPr id="0" name=""/>
        <dsp:cNvSpPr/>
      </dsp:nvSpPr>
      <dsp:spPr>
        <a:xfrm>
          <a:off x="0" y="2133730"/>
          <a:ext cx="6096000" cy="106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i="0" kern="1200"/>
            <a:t>Model Selection</a:t>
          </a:r>
          <a:endParaRPr lang="en-US" sz="4800" kern="1200"/>
        </a:p>
      </dsp:txBody>
      <dsp:txXfrm>
        <a:off x="0" y="2133730"/>
        <a:ext cx="6096000" cy="1066539"/>
      </dsp:txXfrm>
    </dsp:sp>
    <dsp:sp modelId="{7DD06971-8D06-4F50-B83B-C14880A7DA56}">
      <dsp:nvSpPr>
        <dsp:cNvPr id="0" name=""/>
        <dsp:cNvSpPr/>
      </dsp:nvSpPr>
      <dsp:spPr>
        <a:xfrm>
          <a:off x="0" y="3200269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22394-2606-41FB-95F5-28387B2DEEBB}">
      <dsp:nvSpPr>
        <dsp:cNvPr id="0" name=""/>
        <dsp:cNvSpPr/>
      </dsp:nvSpPr>
      <dsp:spPr>
        <a:xfrm>
          <a:off x="0" y="3200269"/>
          <a:ext cx="6096000" cy="106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i="0" kern="1200"/>
            <a:t>Implementation</a:t>
          </a:r>
          <a:endParaRPr lang="en-US" sz="4800" kern="1200"/>
        </a:p>
      </dsp:txBody>
      <dsp:txXfrm>
        <a:off x="0" y="3200269"/>
        <a:ext cx="6096000" cy="1066539"/>
      </dsp:txXfrm>
    </dsp:sp>
    <dsp:sp modelId="{19CF83BB-A4FA-425D-9FE9-DCC31644F670}">
      <dsp:nvSpPr>
        <dsp:cNvPr id="0" name=""/>
        <dsp:cNvSpPr/>
      </dsp:nvSpPr>
      <dsp:spPr>
        <a:xfrm>
          <a:off x="0" y="4266809"/>
          <a:ext cx="60960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F0D01-A695-4EA4-A2CA-8F070BDD2C74}">
      <dsp:nvSpPr>
        <dsp:cNvPr id="0" name=""/>
        <dsp:cNvSpPr/>
      </dsp:nvSpPr>
      <dsp:spPr>
        <a:xfrm>
          <a:off x="0" y="4266809"/>
          <a:ext cx="6096000" cy="106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Performance Metrics</a:t>
          </a:r>
          <a:endParaRPr lang="en-US" sz="4800" kern="1200" dirty="0"/>
        </a:p>
      </dsp:txBody>
      <dsp:txXfrm>
        <a:off x="0" y="4266809"/>
        <a:ext cx="6096000" cy="10665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1125C-FDFA-4DC5-A945-9F7A7CCA8480}">
      <dsp:nvSpPr>
        <dsp:cNvPr id="0" name=""/>
        <dsp:cNvSpPr/>
      </dsp:nvSpPr>
      <dsp:spPr>
        <a:xfrm>
          <a:off x="0" y="361376"/>
          <a:ext cx="6139252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Mail sender</a:t>
          </a:r>
        </a:p>
      </dsp:txBody>
      <dsp:txXfrm>
        <a:off x="51517" y="412893"/>
        <a:ext cx="6036218" cy="952306"/>
      </dsp:txXfrm>
    </dsp:sp>
    <dsp:sp modelId="{8EA15944-158B-4A49-A55F-23B8B9FA64D3}">
      <dsp:nvSpPr>
        <dsp:cNvPr id="0" name=""/>
        <dsp:cNvSpPr/>
      </dsp:nvSpPr>
      <dsp:spPr>
        <a:xfrm>
          <a:off x="0" y="1543436"/>
          <a:ext cx="6139252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Content of Mail</a:t>
          </a:r>
        </a:p>
      </dsp:txBody>
      <dsp:txXfrm>
        <a:off x="51517" y="1594953"/>
        <a:ext cx="6036218" cy="952306"/>
      </dsp:txXfrm>
    </dsp:sp>
    <dsp:sp modelId="{29697F03-F818-4F72-87FB-19347F8C3EF7}">
      <dsp:nvSpPr>
        <dsp:cNvPr id="0" name=""/>
        <dsp:cNvSpPr/>
      </dsp:nvSpPr>
      <dsp:spPr>
        <a:xfrm>
          <a:off x="0" y="2725496"/>
          <a:ext cx="6139252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Subject of Mail</a:t>
          </a:r>
        </a:p>
      </dsp:txBody>
      <dsp:txXfrm>
        <a:off x="51517" y="2777013"/>
        <a:ext cx="6036218" cy="952306"/>
      </dsp:txXfrm>
    </dsp:sp>
    <dsp:sp modelId="{B76D9923-3EE1-4467-86CE-1C70AC450562}">
      <dsp:nvSpPr>
        <dsp:cNvPr id="0" name=""/>
        <dsp:cNvSpPr/>
      </dsp:nvSpPr>
      <dsp:spPr>
        <a:xfrm>
          <a:off x="0" y="3907557"/>
          <a:ext cx="6139252" cy="105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Received Time of Mail</a:t>
          </a:r>
          <a:endParaRPr lang="en-US" sz="4400" kern="1200"/>
        </a:p>
      </dsp:txBody>
      <dsp:txXfrm>
        <a:off x="51517" y="3959074"/>
        <a:ext cx="6036218" cy="952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3344C-764E-432F-B61A-46F2A8FBF2E5}">
      <dsp:nvSpPr>
        <dsp:cNvPr id="0" name=""/>
        <dsp:cNvSpPr/>
      </dsp:nvSpPr>
      <dsp:spPr>
        <a:xfrm>
          <a:off x="238171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6FD88-3FD5-451F-964D-A27685764FCF}">
      <dsp:nvSpPr>
        <dsp:cNvPr id="0" name=""/>
        <dsp:cNvSpPr/>
      </dsp:nvSpPr>
      <dsp:spPr>
        <a:xfrm>
          <a:off x="521514" y="518596"/>
          <a:ext cx="782565" cy="782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1B5BA-F8D9-4510-825E-D8231C659F33}">
      <dsp:nvSpPr>
        <dsp:cNvPr id="0" name=""/>
        <dsp:cNvSpPr/>
      </dsp:nvSpPr>
      <dsp:spPr>
        <a:xfrm>
          <a:off x="1876546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Natural Language Processing</a:t>
          </a:r>
        </a:p>
      </dsp:txBody>
      <dsp:txXfrm>
        <a:off x="1876546" y="235254"/>
        <a:ext cx="3180375" cy="1349250"/>
      </dsp:txXfrm>
    </dsp:sp>
    <dsp:sp modelId="{4C9E37E9-2A7E-49AF-9518-D08F20F6ED18}">
      <dsp:nvSpPr>
        <dsp:cNvPr id="0" name=""/>
        <dsp:cNvSpPr/>
      </dsp:nvSpPr>
      <dsp:spPr>
        <a:xfrm>
          <a:off x="5611078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AF3D8-26FC-472F-A07B-6AB891D38368}">
      <dsp:nvSpPr>
        <dsp:cNvPr id="0" name=""/>
        <dsp:cNvSpPr/>
      </dsp:nvSpPr>
      <dsp:spPr>
        <a:xfrm>
          <a:off x="5894420" y="518596"/>
          <a:ext cx="782565" cy="782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19D12-600F-4B63-BAD7-7C17E892B64B}">
      <dsp:nvSpPr>
        <dsp:cNvPr id="0" name=""/>
        <dsp:cNvSpPr/>
      </dsp:nvSpPr>
      <dsp:spPr>
        <a:xfrm>
          <a:off x="7249453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Deep Learning</a:t>
          </a:r>
        </a:p>
      </dsp:txBody>
      <dsp:txXfrm>
        <a:off x="7249453" y="235254"/>
        <a:ext cx="3180375" cy="1349250"/>
      </dsp:txXfrm>
    </dsp:sp>
    <dsp:sp modelId="{881F25A9-0512-492D-B565-CC77EE59E545}">
      <dsp:nvSpPr>
        <dsp:cNvPr id="0" name=""/>
        <dsp:cNvSpPr/>
      </dsp:nvSpPr>
      <dsp:spPr>
        <a:xfrm>
          <a:off x="238171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84A3EB-A400-4699-A1B7-1C19C16A64F0}">
      <dsp:nvSpPr>
        <dsp:cNvPr id="0" name=""/>
        <dsp:cNvSpPr/>
      </dsp:nvSpPr>
      <dsp:spPr>
        <a:xfrm>
          <a:off x="521514" y="2516921"/>
          <a:ext cx="782565" cy="7825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0DDB4-D4A3-4A06-9DBA-9E6949B0BAE8}">
      <dsp:nvSpPr>
        <dsp:cNvPr id="0" name=""/>
        <dsp:cNvSpPr/>
      </dsp:nvSpPr>
      <dsp:spPr>
        <a:xfrm>
          <a:off x="1876546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Supervised Machine Learning</a:t>
          </a:r>
        </a:p>
      </dsp:txBody>
      <dsp:txXfrm>
        <a:off x="1876546" y="2233578"/>
        <a:ext cx="3180375" cy="1349250"/>
      </dsp:txXfrm>
    </dsp:sp>
    <dsp:sp modelId="{3969328B-F372-4AFE-B9C6-34FBF2A2F2D9}">
      <dsp:nvSpPr>
        <dsp:cNvPr id="0" name=""/>
        <dsp:cNvSpPr/>
      </dsp:nvSpPr>
      <dsp:spPr>
        <a:xfrm>
          <a:off x="5611078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8424D-91E5-441B-B433-BB6BF81F4C01}">
      <dsp:nvSpPr>
        <dsp:cNvPr id="0" name=""/>
        <dsp:cNvSpPr/>
      </dsp:nvSpPr>
      <dsp:spPr>
        <a:xfrm>
          <a:off x="5894420" y="2516921"/>
          <a:ext cx="782565" cy="7825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43EEF-D634-40AF-BD36-497611BD32FA}">
      <dsp:nvSpPr>
        <dsp:cNvPr id="0" name=""/>
        <dsp:cNvSpPr/>
      </dsp:nvSpPr>
      <dsp:spPr>
        <a:xfrm>
          <a:off x="7249453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Python</a:t>
          </a:r>
        </a:p>
      </dsp:txBody>
      <dsp:txXfrm>
        <a:off x="7249453" y="2233578"/>
        <a:ext cx="3180375" cy="134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4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6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8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1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9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0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3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7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9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25F7B00-5847-4DCB-92B6-E458EDAABF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409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24316-0191-493D-AFE0-DC8106DED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52426"/>
            <a:ext cx="8496300" cy="2352674"/>
          </a:xfrm>
        </p:spPr>
        <p:txBody>
          <a:bodyPr>
            <a:normAutofit/>
          </a:bodyPr>
          <a:lstStyle/>
          <a:p>
            <a:pPr algn="l"/>
            <a:endParaRPr lang="en-IN" sz="4400"/>
          </a:p>
          <a:p>
            <a:r>
              <a:rPr lang="en-US" b="1"/>
              <a:t>SPAM CLASSIFIER</a:t>
            </a:r>
            <a:endParaRPr lang="en-IN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2A7E6-34CF-4E77-84BD-7B9095B3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32" y="3515557"/>
            <a:ext cx="1917577" cy="2885243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b="1"/>
              <a:t>19RH1A05E0</a:t>
            </a:r>
          </a:p>
          <a:p>
            <a:pPr algn="l"/>
            <a:r>
              <a:rPr lang="en-US" b="1"/>
              <a:t>19RH1A05E3</a:t>
            </a:r>
          </a:p>
          <a:p>
            <a:pPr algn="l"/>
            <a:r>
              <a:rPr lang="en-US" b="1"/>
              <a:t>19RH1A05E9</a:t>
            </a:r>
          </a:p>
          <a:p>
            <a:pPr algn="l"/>
            <a:r>
              <a:rPr lang="en-IN" b="1"/>
              <a:t>II CSE C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79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E4EE4-FE06-49DB-95C1-16C42617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198486"/>
            <a:ext cx="5151119" cy="870012"/>
          </a:xfrm>
        </p:spPr>
        <p:txBody>
          <a:bodyPr/>
          <a:lstStyle/>
          <a:p>
            <a:r>
              <a:rPr lang="en-US"/>
              <a:t>ADVANTAGES</a:t>
            </a:r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E2793E-610D-48A1-A11A-0FD5BDCC8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343705"/>
            <a:ext cx="9566988" cy="37522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Time saving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Automatic Filtration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Confidential Information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Sorted Order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7F831-A171-4D86-BDCE-48F401C6B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76" y="1707502"/>
            <a:ext cx="4926563" cy="3666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41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B8F0-A77D-4BAA-A656-64B9FBE4B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Future Works</a:t>
            </a:r>
            <a:endParaRPr lang="en-IN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48B48-428D-47F2-B8DD-9BD15501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444620"/>
            <a:ext cx="10668000" cy="36594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0" i="0" dirty="0">
                <a:solidFill>
                  <a:schemeClr val="tx1"/>
                </a:solidFill>
                <a:effectLst/>
              </a:rPr>
              <a:t>More Accurate Detection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</a:rPr>
              <a:t>Spam Detection in Real 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Efficient Anti spam filter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Efficient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C21F9-1A56-4E3D-82F2-9290CE6E7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32" y="2444620"/>
            <a:ext cx="5290168" cy="3405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765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091952-3C5B-46F9-B562-4D9AAB0A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1387" y="4698460"/>
            <a:ext cx="4740612" cy="215954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  <a:endParaRPr lang="en-IN" sz="54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0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F3424-1E2A-46AB-9B01-944161648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200" dirty="0"/>
              <a:t>Every day we get dozens and hundreds of mails and most of them are spam.</a:t>
            </a:r>
          </a:p>
          <a:p>
            <a:pPr>
              <a:lnSpc>
                <a:spcPct val="115000"/>
              </a:lnSpc>
            </a:pPr>
            <a:r>
              <a:rPr lang="en-US" sz="2200" dirty="0"/>
              <a:t>According to stats we receive 40% of spam mails daily where we exclude social and promotional mails.</a:t>
            </a:r>
          </a:p>
          <a:p>
            <a:pPr>
              <a:lnSpc>
                <a:spcPct val="115000"/>
              </a:lnSpc>
            </a:pPr>
            <a:r>
              <a:rPr lang="en-US" sz="2200" b="0" i="0" dirty="0">
                <a:effectLst/>
              </a:rPr>
              <a:t>In recent times, unwanted commercial bulk emails called spam has become a huge problem on the internet</a:t>
            </a:r>
            <a:r>
              <a:rPr lang="en-US" sz="2200" b="0" i="0" dirty="0">
                <a:effectLst/>
                <a:latin typeface="NexusSerif"/>
              </a:rPr>
              <a:t>.</a:t>
            </a:r>
            <a:endParaRPr lang="en-IN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7746D-3FAB-48B9-9653-59666A21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INTRODUCTION</a:t>
            </a:r>
            <a:endParaRPr lang="en-IN" sz="3200"/>
          </a:p>
        </p:txBody>
      </p:sp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56FF9A39-C896-48AF-B457-5291186E2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771525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755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DD8194-BBC3-4120-8033-E1ACB29D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MAILS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AF0E51-02C9-449E-BDE0-280CDBA95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dirty="0">
                <a:solidFill>
                  <a:schemeClr val="tx1"/>
                </a:solidFill>
                <a:effectLst/>
              </a:rPr>
              <a:t>Google email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dirty="0">
                <a:solidFill>
                  <a:schemeClr val="tx1"/>
                </a:solidFill>
                <a:effectLst/>
              </a:rPr>
              <a:t>Yahoo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Office 365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Outlook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dirty="0">
                <a:solidFill>
                  <a:schemeClr val="tx1"/>
                </a:solidFill>
                <a:effectLst/>
              </a:rPr>
              <a:t>Exchange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dirty="0">
                <a:solidFill>
                  <a:schemeClr val="tx1"/>
                </a:solidFill>
                <a:effectLst/>
              </a:rPr>
              <a:t>Hot mail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i="0" u="none" strike="noStrike" dirty="0">
                <a:solidFill>
                  <a:schemeClr val="tx1"/>
                </a:solidFill>
                <a:effectLst/>
              </a:rPr>
              <a:t>live</a:t>
            </a:r>
            <a:endParaRPr lang="en-US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br>
              <a:rPr lang="en-US" dirty="0">
                <a:effectLst/>
              </a:rPr>
            </a:b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9034F0-9370-491E-8B4E-97D246A1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989" y="1744824"/>
            <a:ext cx="5906276" cy="393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599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B514B-AF0B-4155-96AA-2F7F80A23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98" y="612560"/>
            <a:ext cx="5151121" cy="1447060"/>
          </a:xfrm>
        </p:spPr>
        <p:txBody>
          <a:bodyPr/>
          <a:lstStyle/>
          <a:p>
            <a:pPr algn="ctr"/>
            <a:r>
              <a:rPr lang="en-US"/>
              <a:t>PROBLEM</a:t>
            </a:r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64B812-39D2-47C0-9168-E833BF703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467992"/>
            <a:ext cx="5151119" cy="36280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guardian-text-oreilly"/>
              </a:rPr>
              <a:t> </a:t>
            </a:r>
            <a:r>
              <a:rPr lang="en-US" b="0" i="0" dirty="0">
                <a:solidFill>
                  <a:schemeClr val="tx1"/>
                </a:solidFill>
                <a:effectLst/>
              </a:rPr>
              <a:t>Spam emails can be annoying for users, but they bring more issues and risks with them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b="0" i="0" dirty="0">
                <a:solidFill>
                  <a:schemeClr val="tx1"/>
                </a:solidFill>
                <a:effectLst/>
                <a:latin typeface="guardian-text-oreilly"/>
              </a:rPr>
              <a:t> </a:t>
            </a:r>
            <a:endParaRPr lang="en-I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01D692-3E13-4CCC-AD7E-7A38E87A4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1100832"/>
            <a:ext cx="5151122" cy="958788"/>
          </a:xfrm>
        </p:spPr>
        <p:txBody>
          <a:bodyPr/>
          <a:lstStyle/>
          <a:p>
            <a:pPr algn="ctr"/>
            <a:r>
              <a:rPr lang="en-US"/>
              <a:t>SOLUTION</a:t>
            </a:r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BA4D30-B711-4837-B6B2-F217FB4028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2467992"/>
            <a:ext cx="5151122" cy="3628008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</a:rPr>
              <a:t>To effectively handle the threat posed by email spams, leading email providers have employed the combination of different machine learning (ML) techniques.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3713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7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08685-1BF0-4C65-98EA-504E1E31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MODEL OVERVIEW</a:t>
            </a:r>
            <a:endParaRPr lang="en-IN" sz="3200">
              <a:solidFill>
                <a:srgbClr val="FFFFFF"/>
              </a:solidFill>
            </a:endParaRP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827BE17E-BE2F-4B00-B68C-B0A276BA8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322150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354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10">
            <a:extLst>
              <a:ext uri="{FF2B5EF4-FFF2-40B4-BE49-F238E27FC236}">
                <a16:creationId xmlns:a16="http://schemas.microsoft.com/office/drawing/2014/main" id="{6A13B60C-56B1-46B4-98A6-1482A52E7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1865" y="-31864"/>
            <a:ext cx="4785362" cy="4849091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0" name="Freeform: Shape 12">
            <a:extLst>
              <a:ext uri="{FF2B5EF4-FFF2-40B4-BE49-F238E27FC236}">
                <a16:creationId xmlns:a16="http://schemas.microsoft.com/office/drawing/2014/main" id="{F024A8E9-062E-406A-BE10-CED280011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41352" y="-341351"/>
            <a:ext cx="4651297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91423-94C8-4F2D-AC13-FEC6C6A0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2286000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HOW IT CLASSIFIED</a:t>
            </a:r>
            <a:endParaRPr lang="en-IN" sz="3200">
              <a:solidFill>
                <a:srgbClr val="FFFFFF"/>
              </a:solidFill>
            </a:endParaRPr>
          </a:p>
        </p:txBody>
      </p:sp>
      <p:graphicFrame>
        <p:nvGraphicFramePr>
          <p:cNvPr id="51" name="Content Placeholder 2">
            <a:extLst>
              <a:ext uri="{FF2B5EF4-FFF2-40B4-BE49-F238E27FC236}">
                <a16:creationId xmlns:a16="http://schemas.microsoft.com/office/drawing/2014/main" id="{7A91AB18-8EC1-4DF2-A756-A512EC35D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691059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11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0">
            <a:extLst>
              <a:ext uri="{FF2B5EF4-FFF2-40B4-BE49-F238E27FC236}">
                <a16:creationId xmlns:a16="http://schemas.microsoft.com/office/drawing/2014/main" id="{F95E8271-D5FF-4A58-A151-6D825CF02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39897" cy="3809999"/>
          </a:xfrm>
          <a:custGeom>
            <a:avLst/>
            <a:gdLst>
              <a:gd name="connsiteX0" fmla="*/ 0 w 4939897"/>
              <a:gd name="connsiteY0" fmla="*/ 0 h 1934415"/>
              <a:gd name="connsiteX1" fmla="*/ 4465929 w 4939897"/>
              <a:gd name="connsiteY1" fmla="*/ 0 h 1934415"/>
              <a:gd name="connsiteX2" fmla="*/ 4488924 w 4939897"/>
              <a:gd name="connsiteY2" fmla="*/ 19060 h 1934415"/>
              <a:gd name="connsiteX3" fmla="*/ 4930284 w 4939897"/>
              <a:gd name="connsiteY3" fmla="*/ 902192 h 1934415"/>
              <a:gd name="connsiteX4" fmla="*/ 4062070 w 4939897"/>
              <a:gd name="connsiteY4" fmla="*/ 1639180 h 1934415"/>
              <a:gd name="connsiteX5" fmla="*/ 2991177 w 4939897"/>
              <a:gd name="connsiteY5" fmla="*/ 1934355 h 1934415"/>
              <a:gd name="connsiteX6" fmla="*/ 1001442 w 4939897"/>
              <a:gd name="connsiteY6" fmla="*/ 1260124 h 1934415"/>
              <a:gd name="connsiteX7" fmla="*/ 294151 w 4939897"/>
              <a:gd name="connsiteY7" fmla="*/ 1060052 h 1934415"/>
              <a:gd name="connsiteX8" fmla="*/ 0 w 4939897"/>
              <a:gd name="connsiteY8" fmla="*/ 989104 h 1934415"/>
              <a:gd name="connsiteX9" fmla="*/ 0 w 4939897"/>
              <a:gd name="connsiteY9" fmla="*/ 0 h 19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9897" h="1934415">
                <a:moveTo>
                  <a:pt x="0" y="0"/>
                </a:moveTo>
                <a:lnTo>
                  <a:pt x="4465929" y="0"/>
                </a:lnTo>
                <a:lnTo>
                  <a:pt x="4488924" y="19060"/>
                </a:lnTo>
                <a:cubicBezTo>
                  <a:pt x="4783094" y="277980"/>
                  <a:pt x="4987466" y="609911"/>
                  <a:pt x="4930284" y="902192"/>
                </a:cubicBezTo>
                <a:cubicBezTo>
                  <a:pt x="4861323" y="1254367"/>
                  <a:pt x="4448191" y="1461726"/>
                  <a:pt x="4062070" y="1639180"/>
                </a:cubicBezTo>
                <a:cubicBezTo>
                  <a:pt x="3741231" y="1786528"/>
                  <a:pt x="3401594" y="1937890"/>
                  <a:pt x="2991177" y="1934355"/>
                </a:cubicBezTo>
                <a:cubicBezTo>
                  <a:pt x="2307904" y="1928562"/>
                  <a:pt x="1665224" y="1509149"/>
                  <a:pt x="1001442" y="1260124"/>
                </a:cubicBezTo>
                <a:cubicBezTo>
                  <a:pt x="806589" y="1187040"/>
                  <a:pt x="560285" y="1124281"/>
                  <a:pt x="294151" y="1060052"/>
                </a:cubicBezTo>
                <a:lnTo>
                  <a:pt x="0" y="9891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86ECA-BBEE-4DB9-8848-96D1585F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762000"/>
            <a:ext cx="3853249" cy="2286000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Factors For Classifying Mails</a:t>
            </a:r>
            <a:endParaRPr lang="en-IN" sz="3200">
              <a:solidFill>
                <a:srgbClr val="FFFFFF"/>
              </a:solidFill>
            </a:endParaRPr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E65E7DAE-0831-45F9-BBA2-9BBD2E397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7" name="Freeform: Shape 14">
            <a:extLst>
              <a:ext uri="{FF2B5EF4-FFF2-40B4-BE49-F238E27FC236}">
                <a16:creationId xmlns:a16="http://schemas.microsoft.com/office/drawing/2014/main" id="{F493E929-55A8-46F3-836C-1C37C8975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D8A1E7E6-5F30-4FAC-9F66-D56EA20123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207935"/>
              </p:ext>
            </p:extLst>
          </p:nvPr>
        </p:nvGraphicFramePr>
        <p:xfrm>
          <a:off x="5290748" y="771726"/>
          <a:ext cx="6139252" cy="53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22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0DD6-9834-426A-A582-67AB4E89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Technology Used</a:t>
            </a:r>
            <a:endParaRPr lang="en-IN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D01A92-79B7-42BF-B942-70909CD94C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21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53F5-CE72-4B09-A59D-FAF140FB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0"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Anti-spam Filtering Techniques</a:t>
            </a:r>
            <a:endParaRPr lang="en-IN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20B8-BA48-4F0E-88E3-3525E5C8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8084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3600" i="0" dirty="0">
                <a:solidFill>
                  <a:schemeClr val="tx1"/>
                </a:solidFill>
                <a:effectLst/>
              </a:rPr>
              <a:t>Spam Filtering by Content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600" i="0" dirty="0">
                <a:solidFill>
                  <a:schemeClr val="tx1"/>
                </a:solidFill>
                <a:effectLst/>
              </a:rPr>
              <a:t>Use Contact Forms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600" i="0" dirty="0">
                <a:solidFill>
                  <a:schemeClr val="tx1"/>
                </a:solidFill>
                <a:effectLst/>
              </a:rPr>
              <a:t>Blacklisting Certain</a:t>
            </a:r>
            <a:r>
              <a:rPr lang="en-IN" sz="3600" b="1" i="0" dirty="0">
                <a:solidFill>
                  <a:schemeClr val="tx1"/>
                </a:solidFill>
                <a:effectLst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i="0" dirty="0">
                <a:solidFill>
                  <a:schemeClr val="tx1"/>
                </a:solidFill>
                <a:effectLst/>
              </a:rPr>
              <a:t>Avoid Posting Your Email ID Publicly in the Internet</a:t>
            </a:r>
            <a:endParaRPr lang="en-IN" sz="36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600" b="1" i="0" dirty="0">
                <a:solidFill>
                  <a:srgbClr val="221C35"/>
                </a:solidFill>
                <a:effectLst/>
                <a:latin typeface="Poppins"/>
              </a:rPr>
              <a:t>Avoid Posting Your Email ID </a:t>
            </a:r>
            <a:r>
              <a:rPr lang="en-US" b="1" i="0" dirty="0">
                <a:solidFill>
                  <a:srgbClr val="221C35"/>
                </a:solidFill>
                <a:effectLst/>
                <a:latin typeface="Poppins"/>
              </a:rPr>
              <a:t>Publicly </a:t>
            </a:r>
            <a:r>
              <a:rPr lang="en-US" b="1" i="0" dirty="0" err="1">
                <a:solidFill>
                  <a:srgbClr val="221C35"/>
                </a:solidFill>
                <a:effectLst/>
                <a:latin typeface="Poppins"/>
              </a:rPr>
              <a:t>i</a:t>
            </a:r>
            <a:r>
              <a:rPr lang="en-US" b="1" i="0" dirty="0">
                <a:solidFill>
                  <a:srgbClr val="221C35"/>
                </a:solidFill>
                <a:effectLst/>
                <a:latin typeface="Poppins"/>
              </a:rPr>
              <a:t> the Internet</a:t>
            </a:r>
            <a:endParaRPr lang="en-IN" b="1" i="0" dirty="0">
              <a:solidFill>
                <a:schemeClr val="tx1"/>
              </a:solidFill>
              <a:effectLst/>
              <a:latin typeface="Poppins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b="1" i="0" dirty="0">
                <a:solidFill>
                  <a:srgbClr val="221C35"/>
                </a:solidFill>
                <a:effectLst/>
                <a:latin typeface="Poppins"/>
              </a:rPr>
              <a:t>Use Contact Forms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C0AC0-6000-4895-8C4E-F88462F4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941" y="2286000"/>
            <a:ext cx="5715000" cy="348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6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252</Words>
  <Application>Microsoft Office PowerPoint</Application>
  <PresentationFormat>Widescreen</PresentationFormat>
  <Paragraphs>64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Aharoni</vt:lpstr>
      <vt:lpstr>Algerian</vt:lpstr>
      <vt:lpstr>Arial</vt:lpstr>
      <vt:lpstr>Avenir Next LT Pro</vt:lpstr>
      <vt:lpstr>Avenir Next LT Pro Light</vt:lpstr>
      <vt:lpstr>guardian-text-oreilly</vt:lpstr>
      <vt:lpstr>NexusSerif</vt:lpstr>
      <vt:lpstr>Poppins</vt:lpstr>
      <vt:lpstr>Sitka Subheading</vt:lpstr>
      <vt:lpstr>Wingdings</vt:lpstr>
      <vt:lpstr>PebbleVTI</vt:lpstr>
      <vt:lpstr> SPAM CLASSIFIER</vt:lpstr>
      <vt:lpstr>INTRODUCTION</vt:lpstr>
      <vt:lpstr>TYPES OF MAILS</vt:lpstr>
      <vt:lpstr>PowerPoint Presentation</vt:lpstr>
      <vt:lpstr>MODEL OVERVIEW</vt:lpstr>
      <vt:lpstr>HOW IT CLASSIFIED</vt:lpstr>
      <vt:lpstr>Factors For Classifying Mails</vt:lpstr>
      <vt:lpstr>Technology Used</vt:lpstr>
      <vt:lpstr>Anti-spam Filtering Techniques</vt:lpstr>
      <vt:lpstr>PowerPoint Presentation</vt:lpstr>
      <vt:lpstr>Future Works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SPAM CLASSIFIER</dc:title>
  <dc:creator>MITTAPALLI MANASA</dc:creator>
  <cp:lastModifiedBy>MANDLA DHARANI</cp:lastModifiedBy>
  <cp:revision>8</cp:revision>
  <dcterms:created xsi:type="dcterms:W3CDTF">2020-12-25T01:21:29Z</dcterms:created>
  <dcterms:modified xsi:type="dcterms:W3CDTF">2020-12-26T05:22:49Z</dcterms:modified>
</cp:coreProperties>
</file>